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427" r:id="rId3"/>
    <p:sldId id="428" r:id="rId4"/>
    <p:sldId id="372" r:id="rId5"/>
    <p:sldId id="374" r:id="rId6"/>
    <p:sldId id="408" r:id="rId7"/>
    <p:sldId id="409" r:id="rId8"/>
    <p:sldId id="411" r:id="rId9"/>
    <p:sldId id="410" r:id="rId10"/>
    <p:sldId id="412" r:id="rId11"/>
    <p:sldId id="415" r:id="rId12"/>
    <p:sldId id="419" r:id="rId13"/>
    <p:sldId id="413" r:id="rId14"/>
    <p:sldId id="414" r:id="rId15"/>
    <p:sldId id="416" r:id="rId16"/>
    <p:sldId id="417" r:id="rId17"/>
    <p:sldId id="418" r:id="rId18"/>
    <p:sldId id="420" r:id="rId19"/>
    <p:sldId id="421" r:id="rId20"/>
    <p:sldId id="422" r:id="rId21"/>
    <p:sldId id="423" r:id="rId22"/>
    <p:sldId id="424" r:id="rId23"/>
    <p:sldId id="425" r:id="rId24"/>
    <p:sldId id="426" r:id="rId25"/>
    <p:sldId id="42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44" autoAdjust="0"/>
  </p:normalViewPr>
  <p:slideViewPr>
    <p:cSldViewPr snapToGrid="0">
      <p:cViewPr varScale="1">
        <p:scale>
          <a:sx n="81" d="100"/>
          <a:sy n="81" d="100"/>
        </p:scale>
        <p:origin x="9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280" units="cm"/>
          <inkml:channel name="Y" type="integer" max="1024" units="cm"/>
          <inkml:channel name="T" type="integer" max="2.14748E9" units="dev"/>
        </inkml:traceFormat>
        <inkml:channelProperties>
          <inkml:channelProperty channel="X" name="resolution" value="27.00422" units="1/cm"/>
          <inkml:channelProperty channel="Y" name="resolution" value="34.59459" units="1/cm"/>
          <inkml:channelProperty channel="T" name="resolution" value="1" units="1/dev"/>
        </inkml:channelProperties>
      </inkml:inkSource>
      <inkml:timestamp xml:id="ts0" timeString="2024-10-03T04:56:35.673"/>
    </inkml:context>
    <inkml:brush xml:id="br0">
      <inkml:brushProperty name="width" value="0.05292" units="cm"/>
      <inkml:brushProperty name="height" value="0.05292" units="cm"/>
      <inkml:brushProperty name="color" value="#FF0000"/>
    </inkml:brush>
  </inkml:definitions>
  <inkml:trace contextRef="#ctx0" brushRef="#br0">29739 10848 0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F3975-D4EB-41FB-B097-3190E8556B30}" type="datetimeFigureOut">
              <a:rPr lang="en-US" smtClean="0"/>
              <a:t>23-Sep-25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FDB5F-177F-4746-B856-D7446CD14325}" type="slidenum">
              <a:rPr lang="en-US" smtClean="0"/>
              <a:t>‹#›</a:t>
            </a:fld>
            <a:endParaRPr lang="en-US"/>
          </a:p>
        </p:txBody>
      </p:sp>
    </p:spTree>
    <p:extLst>
      <p:ext uri="{BB962C8B-B14F-4D97-AF65-F5344CB8AC3E}">
        <p14:creationId xmlns:p14="http://schemas.microsoft.com/office/powerpoint/2010/main" val="3364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FDB5F-177F-4746-B856-D7446CD14325}" type="slidenum">
              <a:rPr lang="en-US" smtClean="0"/>
              <a:t>4</a:t>
            </a:fld>
            <a:endParaRPr lang="en-US"/>
          </a:p>
        </p:txBody>
      </p:sp>
    </p:spTree>
    <p:extLst>
      <p:ext uri="{BB962C8B-B14F-4D97-AF65-F5344CB8AC3E}">
        <p14:creationId xmlns:p14="http://schemas.microsoft.com/office/powerpoint/2010/main" val="2679115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42518-C054-44DD-AAF3-CF0AD39FE90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3959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FDB5F-177F-4746-B856-D7446CD14325}" type="slidenum">
              <a:rPr lang="en-US" smtClean="0"/>
              <a:t>17</a:t>
            </a:fld>
            <a:endParaRPr lang="en-US"/>
          </a:p>
        </p:txBody>
      </p:sp>
    </p:spTree>
    <p:extLst>
      <p:ext uri="{BB962C8B-B14F-4D97-AF65-F5344CB8AC3E}">
        <p14:creationId xmlns:p14="http://schemas.microsoft.com/office/powerpoint/2010/main" val="1376633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FDB5F-177F-4746-B856-D7446CD14325}" type="slidenum">
              <a:rPr lang="en-US" smtClean="0"/>
              <a:t>18</a:t>
            </a:fld>
            <a:endParaRPr lang="en-US"/>
          </a:p>
        </p:txBody>
      </p:sp>
    </p:spTree>
    <p:extLst>
      <p:ext uri="{BB962C8B-B14F-4D97-AF65-F5344CB8AC3E}">
        <p14:creationId xmlns:p14="http://schemas.microsoft.com/office/powerpoint/2010/main" val="99936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DBC9-29C8-9C41-7604-9CB894D0B0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6FFE2D-2392-DA6B-8E81-C44195FF60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0A2D2A-CF50-6312-5D5E-045DA2596FCA}"/>
              </a:ext>
            </a:extLst>
          </p:cNvPr>
          <p:cNvSpPr>
            <a:spLocks noGrp="1"/>
          </p:cNvSpPr>
          <p:nvPr>
            <p:ph type="dt" sz="half" idx="10"/>
          </p:nvPr>
        </p:nvSpPr>
        <p:spPr/>
        <p:txBody>
          <a:bodyPr/>
          <a:lstStyle/>
          <a:p>
            <a:fld id="{9C6BE60B-BE8E-40B5-A8E1-7BB43E322C23}" type="datetimeFigureOut">
              <a:rPr lang="en-US" smtClean="0"/>
              <a:t>23-Sep-25</a:t>
            </a:fld>
            <a:endParaRPr lang="en-US"/>
          </a:p>
        </p:txBody>
      </p:sp>
      <p:sp>
        <p:nvSpPr>
          <p:cNvPr id="5" name="Footer Placeholder 4">
            <a:extLst>
              <a:ext uri="{FF2B5EF4-FFF2-40B4-BE49-F238E27FC236}">
                <a16:creationId xmlns:a16="http://schemas.microsoft.com/office/drawing/2014/main" id="{D4239869-895A-B8C0-0889-972DEA556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0F930-77FD-798C-86B5-A4C679899AF9}"/>
              </a:ext>
            </a:extLst>
          </p:cNvPr>
          <p:cNvSpPr>
            <a:spLocks noGrp="1"/>
          </p:cNvSpPr>
          <p:nvPr>
            <p:ph type="sldNum" sz="quarter" idx="12"/>
          </p:nvPr>
        </p:nvSpPr>
        <p:spPr/>
        <p:txBody>
          <a:bodyPr/>
          <a:lstStyle/>
          <a:p>
            <a:fld id="{26A7A888-E208-4F91-A7BE-2D6A98086E7F}" type="slidenum">
              <a:rPr lang="en-US" smtClean="0"/>
              <a:t>‹#›</a:t>
            </a:fld>
            <a:endParaRPr lang="en-US"/>
          </a:p>
        </p:txBody>
      </p:sp>
    </p:spTree>
    <p:extLst>
      <p:ext uri="{BB962C8B-B14F-4D97-AF65-F5344CB8AC3E}">
        <p14:creationId xmlns:p14="http://schemas.microsoft.com/office/powerpoint/2010/main" val="22206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68C7C-912E-A3B6-559D-A67CF34B2F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E49E24-6935-D293-93AD-D494DE59FC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74342-B46B-6F0E-46E5-1873688B5EA2}"/>
              </a:ext>
            </a:extLst>
          </p:cNvPr>
          <p:cNvSpPr>
            <a:spLocks noGrp="1"/>
          </p:cNvSpPr>
          <p:nvPr>
            <p:ph type="dt" sz="half" idx="10"/>
          </p:nvPr>
        </p:nvSpPr>
        <p:spPr/>
        <p:txBody>
          <a:bodyPr/>
          <a:lstStyle/>
          <a:p>
            <a:fld id="{9C6BE60B-BE8E-40B5-A8E1-7BB43E322C23}" type="datetimeFigureOut">
              <a:rPr lang="en-US" smtClean="0"/>
              <a:t>23-Sep-25</a:t>
            </a:fld>
            <a:endParaRPr lang="en-US"/>
          </a:p>
        </p:txBody>
      </p:sp>
      <p:sp>
        <p:nvSpPr>
          <p:cNvPr id="5" name="Footer Placeholder 4">
            <a:extLst>
              <a:ext uri="{FF2B5EF4-FFF2-40B4-BE49-F238E27FC236}">
                <a16:creationId xmlns:a16="http://schemas.microsoft.com/office/drawing/2014/main" id="{6EB125AC-C2D7-CB2B-7A27-30BB15F5B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CF288-C798-1F75-F91B-57F3C09B5401}"/>
              </a:ext>
            </a:extLst>
          </p:cNvPr>
          <p:cNvSpPr>
            <a:spLocks noGrp="1"/>
          </p:cNvSpPr>
          <p:nvPr>
            <p:ph type="sldNum" sz="quarter" idx="12"/>
          </p:nvPr>
        </p:nvSpPr>
        <p:spPr/>
        <p:txBody>
          <a:bodyPr/>
          <a:lstStyle/>
          <a:p>
            <a:fld id="{26A7A888-E208-4F91-A7BE-2D6A98086E7F}" type="slidenum">
              <a:rPr lang="en-US" smtClean="0"/>
              <a:t>‹#›</a:t>
            </a:fld>
            <a:endParaRPr lang="en-US"/>
          </a:p>
        </p:txBody>
      </p:sp>
    </p:spTree>
    <p:extLst>
      <p:ext uri="{BB962C8B-B14F-4D97-AF65-F5344CB8AC3E}">
        <p14:creationId xmlns:p14="http://schemas.microsoft.com/office/powerpoint/2010/main" val="2680420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6CC34B-0605-9D7F-B075-20F528C8D8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77B183-6371-B2A4-5879-472D753893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048B4C-7E6F-69AF-A508-49BD1E2AF086}"/>
              </a:ext>
            </a:extLst>
          </p:cNvPr>
          <p:cNvSpPr>
            <a:spLocks noGrp="1"/>
          </p:cNvSpPr>
          <p:nvPr>
            <p:ph type="dt" sz="half" idx="10"/>
          </p:nvPr>
        </p:nvSpPr>
        <p:spPr/>
        <p:txBody>
          <a:bodyPr/>
          <a:lstStyle/>
          <a:p>
            <a:fld id="{9C6BE60B-BE8E-40B5-A8E1-7BB43E322C23}" type="datetimeFigureOut">
              <a:rPr lang="en-US" smtClean="0"/>
              <a:t>23-Sep-25</a:t>
            </a:fld>
            <a:endParaRPr lang="en-US"/>
          </a:p>
        </p:txBody>
      </p:sp>
      <p:sp>
        <p:nvSpPr>
          <p:cNvPr id="5" name="Footer Placeholder 4">
            <a:extLst>
              <a:ext uri="{FF2B5EF4-FFF2-40B4-BE49-F238E27FC236}">
                <a16:creationId xmlns:a16="http://schemas.microsoft.com/office/drawing/2014/main" id="{246236EB-CB02-6B42-45BA-9C5E0FB90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10471-987F-7FA8-34F8-C720FE9C4745}"/>
              </a:ext>
            </a:extLst>
          </p:cNvPr>
          <p:cNvSpPr>
            <a:spLocks noGrp="1"/>
          </p:cNvSpPr>
          <p:nvPr>
            <p:ph type="sldNum" sz="quarter" idx="12"/>
          </p:nvPr>
        </p:nvSpPr>
        <p:spPr/>
        <p:txBody>
          <a:bodyPr/>
          <a:lstStyle/>
          <a:p>
            <a:fld id="{26A7A888-E208-4F91-A7BE-2D6A98086E7F}" type="slidenum">
              <a:rPr lang="en-US" smtClean="0"/>
              <a:t>‹#›</a:t>
            </a:fld>
            <a:endParaRPr lang="en-US"/>
          </a:p>
        </p:txBody>
      </p:sp>
    </p:spTree>
    <p:extLst>
      <p:ext uri="{BB962C8B-B14F-4D97-AF65-F5344CB8AC3E}">
        <p14:creationId xmlns:p14="http://schemas.microsoft.com/office/powerpoint/2010/main" val="2737775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EEBF-75A4-5932-B5E4-89912D992E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B17D25-0ACC-C3E6-C3BD-E605150107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216AB-D59E-A093-4936-A76315AD77F3}"/>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D75EC806-7A50-BA63-537D-CF525E1D3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CD103-B5A0-FB31-8337-A1E6104C1F20}"/>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2150630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FD57D-A2C4-88D1-80B3-2F38EB3300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6A97CF-61CC-2805-DAB3-2AD824A8B9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A93FB-B2ED-71FA-3B49-75E7059F8403}"/>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29EBCBCD-B3F1-5CAC-5187-E5484F4FB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CF3BF-C8D9-DB54-F09C-F61761855268}"/>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2417560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8F3A7-FADD-8B59-1A6A-5DE4E8D210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7F1606-ABF6-B855-728D-D9B473FE8D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0AF34F-8C3B-BAE4-AC45-3797190FB2E3}"/>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59563B96-BE4E-439F-6777-CF5F7FEAF2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7EA7A7-8B3E-1A0B-F970-2DB78844C976}"/>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4247740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0EA3-E2BE-535F-717E-B0AFC1F84D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1B1551-ABC2-CF81-E365-C9C4502615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7A9BD8-21C7-08DE-C630-6C3A56D3DA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F7E3D4-A658-8C3C-F8C9-67A360B914B5}"/>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6" name="Footer Placeholder 5">
            <a:extLst>
              <a:ext uri="{FF2B5EF4-FFF2-40B4-BE49-F238E27FC236}">
                <a16:creationId xmlns:a16="http://schemas.microsoft.com/office/drawing/2014/main" id="{1A3E66D6-A30B-FD14-4052-E1CF9534B7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AAC6D0-93D2-B626-0E20-1CB8DF5729F5}"/>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4044345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09B5-7EEB-F74D-DE1D-71BF00947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C5B88-C4BE-D8D6-389A-3FD5EE8168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797D2-A177-366F-E635-41C2B35CAD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B3AC48-9DA6-CB22-DCC2-55956302FA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FF02B1-C944-8690-2609-0EB583A8E6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21984A-C58F-8F44-4E14-7C318EEE8280}"/>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8" name="Footer Placeholder 7">
            <a:extLst>
              <a:ext uri="{FF2B5EF4-FFF2-40B4-BE49-F238E27FC236}">
                <a16:creationId xmlns:a16="http://schemas.microsoft.com/office/drawing/2014/main" id="{FB802684-FF62-9D90-A3FF-C05EA4C41A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20A7CA-F0CB-85E1-B963-C7A2B4E4CF91}"/>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2244942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AC0A-3282-C392-15C5-8D85A9CB2D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B5B9CC-08D4-D2D6-107A-EC37E57C021E}"/>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4" name="Footer Placeholder 3">
            <a:extLst>
              <a:ext uri="{FF2B5EF4-FFF2-40B4-BE49-F238E27FC236}">
                <a16:creationId xmlns:a16="http://schemas.microsoft.com/office/drawing/2014/main" id="{2D527FBD-A00E-E851-3A37-D319CA1C54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59BBF9-B802-5FE5-AD99-D61D58BD7476}"/>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4044598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AA86C-2362-9BD8-18F3-2CACD9DE462A}"/>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3" name="Footer Placeholder 2">
            <a:extLst>
              <a:ext uri="{FF2B5EF4-FFF2-40B4-BE49-F238E27FC236}">
                <a16:creationId xmlns:a16="http://schemas.microsoft.com/office/drawing/2014/main" id="{D591DE5E-CF18-7D33-D2A6-E4C1C7F3DB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700719-617E-5259-357E-E40A99241C83}"/>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2277661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5595B-4F74-0B4C-4991-FE51FFD27D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D9647-4B0D-F5E3-5CB4-9D034AE9A3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7D5A04-EC07-4D7F-74E8-B85F15FB3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75D7F0-09F4-61DD-849A-73B276858C87}"/>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6" name="Footer Placeholder 5">
            <a:extLst>
              <a:ext uri="{FF2B5EF4-FFF2-40B4-BE49-F238E27FC236}">
                <a16:creationId xmlns:a16="http://schemas.microsoft.com/office/drawing/2014/main" id="{26BC74CC-9DBB-D27A-3A10-87FB1C82AC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2941B-763D-7590-C683-040916918A80}"/>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271448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187A-0C85-F3E3-DAA0-85B52DFB8F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C92A57-1FDE-D134-7AEA-BC36AE6A12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663B1-58B0-5A7E-2190-543C98489ED8}"/>
              </a:ext>
            </a:extLst>
          </p:cNvPr>
          <p:cNvSpPr>
            <a:spLocks noGrp="1"/>
          </p:cNvSpPr>
          <p:nvPr>
            <p:ph type="dt" sz="half" idx="10"/>
          </p:nvPr>
        </p:nvSpPr>
        <p:spPr/>
        <p:txBody>
          <a:bodyPr/>
          <a:lstStyle/>
          <a:p>
            <a:fld id="{9C6BE60B-BE8E-40B5-A8E1-7BB43E322C23}" type="datetimeFigureOut">
              <a:rPr lang="en-US" smtClean="0"/>
              <a:t>23-Sep-25</a:t>
            </a:fld>
            <a:endParaRPr lang="en-US"/>
          </a:p>
        </p:txBody>
      </p:sp>
      <p:sp>
        <p:nvSpPr>
          <p:cNvPr id="5" name="Footer Placeholder 4">
            <a:extLst>
              <a:ext uri="{FF2B5EF4-FFF2-40B4-BE49-F238E27FC236}">
                <a16:creationId xmlns:a16="http://schemas.microsoft.com/office/drawing/2014/main" id="{08164970-30F4-28D5-9F19-1F464978B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A522C-5F22-A3AA-27D2-BE6BB35EBD32}"/>
              </a:ext>
            </a:extLst>
          </p:cNvPr>
          <p:cNvSpPr>
            <a:spLocks noGrp="1"/>
          </p:cNvSpPr>
          <p:nvPr>
            <p:ph type="sldNum" sz="quarter" idx="12"/>
          </p:nvPr>
        </p:nvSpPr>
        <p:spPr/>
        <p:txBody>
          <a:bodyPr/>
          <a:lstStyle/>
          <a:p>
            <a:fld id="{26A7A888-E208-4F91-A7BE-2D6A98086E7F}" type="slidenum">
              <a:rPr lang="en-US" smtClean="0"/>
              <a:t>‹#›</a:t>
            </a:fld>
            <a:endParaRPr lang="en-US"/>
          </a:p>
        </p:txBody>
      </p:sp>
    </p:spTree>
    <p:extLst>
      <p:ext uri="{BB962C8B-B14F-4D97-AF65-F5344CB8AC3E}">
        <p14:creationId xmlns:p14="http://schemas.microsoft.com/office/powerpoint/2010/main" val="24640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6F9A-20BB-0AEA-5FC1-2546784DC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BB6500-7606-5B53-D6B7-D6784917EF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0DAD64-B972-03D7-8E86-78DCD8293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2E7502-1781-1FAE-CD25-173A9D258E53}"/>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6" name="Footer Placeholder 5">
            <a:extLst>
              <a:ext uri="{FF2B5EF4-FFF2-40B4-BE49-F238E27FC236}">
                <a16:creationId xmlns:a16="http://schemas.microsoft.com/office/drawing/2014/main" id="{FC978082-4E1C-BFEB-B449-A09E68BE6F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C9D3C2-F607-DB03-38B9-A26F01B607B7}"/>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2844855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EA68-85F5-5D4C-AC4B-EFE7C2C321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488527-A408-EE73-3432-D3DDEDACE0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EACA-4289-A172-DC1F-3E597B6B6634}"/>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390F70AF-8373-6083-1C74-AC2B0F9176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9344B-F0C5-2B7C-21C8-D7A79764C52C}"/>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3781291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408B69-3E75-1F73-698B-CE02576C2A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8A0CCD-DDA5-9602-17B3-114E90B930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D7CC96-0328-F452-6863-7C5BC917F0AD}"/>
              </a:ext>
            </a:extLst>
          </p:cNvPr>
          <p:cNvSpPr>
            <a:spLocks noGrp="1"/>
          </p:cNvSpPr>
          <p:nvPr>
            <p:ph type="dt" sz="half" idx="10"/>
          </p:nvPr>
        </p:nvSpPr>
        <p:spPr/>
        <p:txBody>
          <a:body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6D7FDE3E-89F3-BEDC-F27F-ED2124C69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818EF-D127-D32D-AB57-0B35293E549E}"/>
              </a:ext>
            </a:extLst>
          </p:cNvPr>
          <p:cNvSpPr>
            <a:spLocks noGrp="1"/>
          </p:cNvSpPr>
          <p:nvPr>
            <p:ph type="sldNum" sz="quarter" idx="12"/>
          </p:nvPr>
        </p:nvSpPr>
        <p:spPr/>
        <p:txBody>
          <a:bodyPr/>
          <a:lstStyle/>
          <a:p>
            <a:fld id="{21B53872-D430-45C4-AF96-73A562D90285}" type="slidenum">
              <a:rPr lang="en-US" smtClean="0"/>
              <a:t>‹#›</a:t>
            </a:fld>
            <a:endParaRPr lang="en-US"/>
          </a:p>
        </p:txBody>
      </p:sp>
    </p:spTree>
    <p:extLst>
      <p:ext uri="{BB962C8B-B14F-4D97-AF65-F5344CB8AC3E}">
        <p14:creationId xmlns:p14="http://schemas.microsoft.com/office/powerpoint/2010/main" val="147970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60270-F73E-676A-2C52-54F335EFD7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A33857-6CBB-D3D5-B686-774D231976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A0231-69BC-F683-CC60-CE178069E845}"/>
              </a:ext>
            </a:extLst>
          </p:cNvPr>
          <p:cNvSpPr>
            <a:spLocks noGrp="1"/>
          </p:cNvSpPr>
          <p:nvPr>
            <p:ph type="dt" sz="half" idx="10"/>
          </p:nvPr>
        </p:nvSpPr>
        <p:spPr/>
        <p:txBody>
          <a:bodyPr/>
          <a:lstStyle/>
          <a:p>
            <a:fld id="{9C6BE60B-BE8E-40B5-A8E1-7BB43E322C23}" type="datetimeFigureOut">
              <a:rPr lang="en-US" smtClean="0"/>
              <a:t>23-Sep-25</a:t>
            </a:fld>
            <a:endParaRPr lang="en-US"/>
          </a:p>
        </p:txBody>
      </p:sp>
      <p:sp>
        <p:nvSpPr>
          <p:cNvPr id="5" name="Footer Placeholder 4">
            <a:extLst>
              <a:ext uri="{FF2B5EF4-FFF2-40B4-BE49-F238E27FC236}">
                <a16:creationId xmlns:a16="http://schemas.microsoft.com/office/drawing/2014/main" id="{82BC23B3-DBF8-FB16-BE81-38A381B3B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77C3-964C-A8F2-A4EC-20DDBC3D4182}"/>
              </a:ext>
            </a:extLst>
          </p:cNvPr>
          <p:cNvSpPr>
            <a:spLocks noGrp="1"/>
          </p:cNvSpPr>
          <p:nvPr>
            <p:ph type="sldNum" sz="quarter" idx="12"/>
          </p:nvPr>
        </p:nvSpPr>
        <p:spPr/>
        <p:txBody>
          <a:bodyPr/>
          <a:lstStyle/>
          <a:p>
            <a:fld id="{26A7A888-E208-4F91-A7BE-2D6A98086E7F}" type="slidenum">
              <a:rPr lang="en-US" smtClean="0"/>
              <a:t>‹#›</a:t>
            </a:fld>
            <a:endParaRPr lang="en-US"/>
          </a:p>
        </p:txBody>
      </p:sp>
    </p:spTree>
    <p:extLst>
      <p:ext uri="{BB962C8B-B14F-4D97-AF65-F5344CB8AC3E}">
        <p14:creationId xmlns:p14="http://schemas.microsoft.com/office/powerpoint/2010/main" val="2992280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7276-FFAE-5A67-D347-526C05CFE1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BD5ACB-F0C4-3325-9B42-2FEB5A760A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7DE7D7-4B41-9690-1246-10C20D7A8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1DE089-710B-8125-5C38-5B35CE79D338}"/>
              </a:ext>
            </a:extLst>
          </p:cNvPr>
          <p:cNvSpPr>
            <a:spLocks noGrp="1"/>
          </p:cNvSpPr>
          <p:nvPr>
            <p:ph type="dt" sz="half" idx="10"/>
          </p:nvPr>
        </p:nvSpPr>
        <p:spPr/>
        <p:txBody>
          <a:bodyPr/>
          <a:lstStyle/>
          <a:p>
            <a:fld id="{9C6BE60B-BE8E-40B5-A8E1-7BB43E322C23}" type="datetimeFigureOut">
              <a:rPr lang="en-US" smtClean="0"/>
              <a:t>23-Sep-25</a:t>
            </a:fld>
            <a:endParaRPr lang="en-US"/>
          </a:p>
        </p:txBody>
      </p:sp>
      <p:sp>
        <p:nvSpPr>
          <p:cNvPr id="6" name="Footer Placeholder 5">
            <a:extLst>
              <a:ext uri="{FF2B5EF4-FFF2-40B4-BE49-F238E27FC236}">
                <a16:creationId xmlns:a16="http://schemas.microsoft.com/office/drawing/2014/main" id="{DB93DE9D-BB0A-DB1A-1D2D-1878930ADB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2A031-8131-5EB1-CCA1-BBAC73784F27}"/>
              </a:ext>
            </a:extLst>
          </p:cNvPr>
          <p:cNvSpPr>
            <a:spLocks noGrp="1"/>
          </p:cNvSpPr>
          <p:nvPr>
            <p:ph type="sldNum" sz="quarter" idx="12"/>
          </p:nvPr>
        </p:nvSpPr>
        <p:spPr/>
        <p:txBody>
          <a:bodyPr/>
          <a:lstStyle/>
          <a:p>
            <a:fld id="{26A7A888-E208-4F91-A7BE-2D6A98086E7F}" type="slidenum">
              <a:rPr lang="en-US" smtClean="0"/>
              <a:t>‹#›</a:t>
            </a:fld>
            <a:endParaRPr lang="en-US"/>
          </a:p>
        </p:txBody>
      </p:sp>
    </p:spTree>
    <p:extLst>
      <p:ext uri="{BB962C8B-B14F-4D97-AF65-F5344CB8AC3E}">
        <p14:creationId xmlns:p14="http://schemas.microsoft.com/office/powerpoint/2010/main" val="3364319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8B9F-12DC-0451-76BA-360B6FF38F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34B33D-C776-2969-3686-DB831B1A8E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3C90CA-CDCA-3DF0-7069-5C2FE9D01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982123-C28A-F24D-5BE9-AB1741089D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043FFF-09BE-1E76-B4BA-4B816B588F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6D7A35-06DC-8BFE-91D5-2E75B4709139}"/>
              </a:ext>
            </a:extLst>
          </p:cNvPr>
          <p:cNvSpPr>
            <a:spLocks noGrp="1"/>
          </p:cNvSpPr>
          <p:nvPr>
            <p:ph type="dt" sz="half" idx="10"/>
          </p:nvPr>
        </p:nvSpPr>
        <p:spPr/>
        <p:txBody>
          <a:bodyPr/>
          <a:lstStyle/>
          <a:p>
            <a:fld id="{9C6BE60B-BE8E-40B5-A8E1-7BB43E322C23}" type="datetimeFigureOut">
              <a:rPr lang="en-US" smtClean="0"/>
              <a:t>23-Sep-25</a:t>
            </a:fld>
            <a:endParaRPr lang="en-US"/>
          </a:p>
        </p:txBody>
      </p:sp>
      <p:sp>
        <p:nvSpPr>
          <p:cNvPr id="8" name="Footer Placeholder 7">
            <a:extLst>
              <a:ext uri="{FF2B5EF4-FFF2-40B4-BE49-F238E27FC236}">
                <a16:creationId xmlns:a16="http://schemas.microsoft.com/office/drawing/2014/main" id="{A0BB9FC1-FEE9-FAE2-B455-F5BBA309E7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2E3419-E1D3-8783-D010-8BCE9496D3E3}"/>
              </a:ext>
            </a:extLst>
          </p:cNvPr>
          <p:cNvSpPr>
            <a:spLocks noGrp="1"/>
          </p:cNvSpPr>
          <p:nvPr>
            <p:ph type="sldNum" sz="quarter" idx="12"/>
          </p:nvPr>
        </p:nvSpPr>
        <p:spPr/>
        <p:txBody>
          <a:bodyPr/>
          <a:lstStyle/>
          <a:p>
            <a:fld id="{26A7A888-E208-4F91-A7BE-2D6A98086E7F}" type="slidenum">
              <a:rPr lang="en-US" smtClean="0"/>
              <a:t>‹#›</a:t>
            </a:fld>
            <a:endParaRPr lang="en-US"/>
          </a:p>
        </p:txBody>
      </p:sp>
    </p:spTree>
    <p:extLst>
      <p:ext uri="{BB962C8B-B14F-4D97-AF65-F5344CB8AC3E}">
        <p14:creationId xmlns:p14="http://schemas.microsoft.com/office/powerpoint/2010/main" val="817161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DDB54-5367-9913-E757-BDEC138258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A5E64D-BEAD-8FB5-EF8A-ED63A798BB77}"/>
              </a:ext>
            </a:extLst>
          </p:cNvPr>
          <p:cNvSpPr>
            <a:spLocks noGrp="1"/>
          </p:cNvSpPr>
          <p:nvPr>
            <p:ph type="dt" sz="half" idx="10"/>
          </p:nvPr>
        </p:nvSpPr>
        <p:spPr/>
        <p:txBody>
          <a:bodyPr/>
          <a:lstStyle/>
          <a:p>
            <a:fld id="{9C6BE60B-BE8E-40B5-A8E1-7BB43E322C23}" type="datetimeFigureOut">
              <a:rPr lang="en-US" smtClean="0"/>
              <a:t>23-Sep-25</a:t>
            </a:fld>
            <a:endParaRPr lang="en-US"/>
          </a:p>
        </p:txBody>
      </p:sp>
      <p:sp>
        <p:nvSpPr>
          <p:cNvPr id="4" name="Footer Placeholder 3">
            <a:extLst>
              <a:ext uri="{FF2B5EF4-FFF2-40B4-BE49-F238E27FC236}">
                <a16:creationId xmlns:a16="http://schemas.microsoft.com/office/drawing/2014/main" id="{41C47857-E327-3D38-CB58-C2FB08EC88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1799C9-D3D2-0847-46C2-E36E1E37AA33}"/>
              </a:ext>
            </a:extLst>
          </p:cNvPr>
          <p:cNvSpPr>
            <a:spLocks noGrp="1"/>
          </p:cNvSpPr>
          <p:nvPr>
            <p:ph type="sldNum" sz="quarter" idx="12"/>
          </p:nvPr>
        </p:nvSpPr>
        <p:spPr/>
        <p:txBody>
          <a:bodyPr/>
          <a:lstStyle/>
          <a:p>
            <a:fld id="{26A7A888-E208-4F91-A7BE-2D6A98086E7F}" type="slidenum">
              <a:rPr lang="en-US" smtClean="0"/>
              <a:t>‹#›</a:t>
            </a:fld>
            <a:endParaRPr lang="en-US"/>
          </a:p>
        </p:txBody>
      </p:sp>
    </p:spTree>
    <p:extLst>
      <p:ext uri="{BB962C8B-B14F-4D97-AF65-F5344CB8AC3E}">
        <p14:creationId xmlns:p14="http://schemas.microsoft.com/office/powerpoint/2010/main" val="371567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4BF490-BC37-C813-D049-545EAF698C7B}"/>
              </a:ext>
            </a:extLst>
          </p:cNvPr>
          <p:cNvSpPr>
            <a:spLocks noGrp="1"/>
          </p:cNvSpPr>
          <p:nvPr>
            <p:ph type="dt" sz="half" idx="10"/>
          </p:nvPr>
        </p:nvSpPr>
        <p:spPr/>
        <p:txBody>
          <a:bodyPr/>
          <a:lstStyle/>
          <a:p>
            <a:fld id="{9C6BE60B-BE8E-40B5-A8E1-7BB43E322C23}" type="datetimeFigureOut">
              <a:rPr lang="en-US" smtClean="0"/>
              <a:t>23-Sep-25</a:t>
            </a:fld>
            <a:endParaRPr lang="en-US"/>
          </a:p>
        </p:txBody>
      </p:sp>
      <p:sp>
        <p:nvSpPr>
          <p:cNvPr id="3" name="Footer Placeholder 2">
            <a:extLst>
              <a:ext uri="{FF2B5EF4-FFF2-40B4-BE49-F238E27FC236}">
                <a16:creationId xmlns:a16="http://schemas.microsoft.com/office/drawing/2014/main" id="{68700998-37EF-669B-B724-2479A64DA4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5CF108-B7F1-533C-639C-AA555E17B5A4}"/>
              </a:ext>
            </a:extLst>
          </p:cNvPr>
          <p:cNvSpPr>
            <a:spLocks noGrp="1"/>
          </p:cNvSpPr>
          <p:nvPr>
            <p:ph type="sldNum" sz="quarter" idx="12"/>
          </p:nvPr>
        </p:nvSpPr>
        <p:spPr/>
        <p:txBody>
          <a:bodyPr/>
          <a:lstStyle/>
          <a:p>
            <a:fld id="{26A7A888-E208-4F91-A7BE-2D6A98086E7F}" type="slidenum">
              <a:rPr lang="en-US" smtClean="0"/>
              <a:t>‹#›</a:t>
            </a:fld>
            <a:endParaRPr lang="en-US"/>
          </a:p>
        </p:txBody>
      </p:sp>
    </p:spTree>
    <p:extLst>
      <p:ext uri="{BB962C8B-B14F-4D97-AF65-F5344CB8AC3E}">
        <p14:creationId xmlns:p14="http://schemas.microsoft.com/office/powerpoint/2010/main" val="853735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65A4-DED1-4C7D-B44C-C064393A03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6A3EA3-64E0-2A9D-FE77-E682DD50E9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375D38-6990-917C-6F9C-11FB90A668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2AFB22-D1AF-9FC5-9A6E-8822F358AB51}"/>
              </a:ext>
            </a:extLst>
          </p:cNvPr>
          <p:cNvSpPr>
            <a:spLocks noGrp="1"/>
          </p:cNvSpPr>
          <p:nvPr>
            <p:ph type="dt" sz="half" idx="10"/>
          </p:nvPr>
        </p:nvSpPr>
        <p:spPr/>
        <p:txBody>
          <a:bodyPr/>
          <a:lstStyle/>
          <a:p>
            <a:fld id="{9C6BE60B-BE8E-40B5-A8E1-7BB43E322C23}" type="datetimeFigureOut">
              <a:rPr lang="en-US" smtClean="0"/>
              <a:t>23-Sep-25</a:t>
            </a:fld>
            <a:endParaRPr lang="en-US"/>
          </a:p>
        </p:txBody>
      </p:sp>
      <p:sp>
        <p:nvSpPr>
          <p:cNvPr id="6" name="Footer Placeholder 5">
            <a:extLst>
              <a:ext uri="{FF2B5EF4-FFF2-40B4-BE49-F238E27FC236}">
                <a16:creationId xmlns:a16="http://schemas.microsoft.com/office/drawing/2014/main" id="{E7613DB6-D22B-D94B-6D70-9477F9A45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D32B38-BAEB-C373-8BFE-110F5D8F45DB}"/>
              </a:ext>
            </a:extLst>
          </p:cNvPr>
          <p:cNvSpPr>
            <a:spLocks noGrp="1"/>
          </p:cNvSpPr>
          <p:nvPr>
            <p:ph type="sldNum" sz="quarter" idx="12"/>
          </p:nvPr>
        </p:nvSpPr>
        <p:spPr/>
        <p:txBody>
          <a:bodyPr/>
          <a:lstStyle/>
          <a:p>
            <a:fld id="{26A7A888-E208-4F91-A7BE-2D6A98086E7F}" type="slidenum">
              <a:rPr lang="en-US" smtClean="0"/>
              <a:t>‹#›</a:t>
            </a:fld>
            <a:endParaRPr lang="en-US"/>
          </a:p>
        </p:txBody>
      </p:sp>
    </p:spTree>
    <p:extLst>
      <p:ext uri="{BB962C8B-B14F-4D97-AF65-F5344CB8AC3E}">
        <p14:creationId xmlns:p14="http://schemas.microsoft.com/office/powerpoint/2010/main" val="2110395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1843-0F47-1F98-D602-B623727109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7B7A85-A6D4-721C-B067-49F537711B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2128D3-7A06-C2E7-BE53-A62787A926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1FA5F-60B7-65C4-15E9-F57DEB5F03E5}"/>
              </a:ext>
            </a:extLst>
          </p:cNvPr>
          <p:cNvSpPr>
            <a:spLocks noGrp="1"/>
          </p:cNvSpPr>
          <p:nvPr>
            <p:ph type="dt" sz="half" idx="10"/>
          </p:nvPr>
        </p:nvSpPr>
        <p:spPr/>
        <p:txBody>
          <a:bodyPr/>
          <a:lstStyle/>
          <a:p>
            <a:fld id="{9C6BE60B-BE8E-40B5-A8E1-7BB43E322C23}" type="datetimeFigureOut">
              <a:rPr lang="en-US" smtClean="0"/>
              <a:t>23-Sep-25</a:t>
            </a:fld>
            <a:endParaRPr lang="en-US"/>
          </a:p>
        </p:txBody>
      </p:sp>
      <p:sp>
        <p:nvSpPr>
          <p:cNvPr id="6" name="Footer Placeholder 5">
            <a:extLst>
              <a:ext uri="{FF2B5EF4-FFF2-40B4-BE49-F238E27FC236}">
                <a16:creationId xmlns:a16="http://schemas.microsoft.com/office/drawing/2014/main" id="{79AB303B-053B-7713-0AF4-93D523ABF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B343B-3712-4DE1-58F3-13E9A62F7649}"/>
              </a:ext>
            </a:extLst>
          </p:cNvPr>
          <p:cNvSpPr>
            <a:spLocks noGrp="1"/>
          </p:cNvSpPr>
          <p:nvPr>
            <p:ph type="sldNum" sz="quarter" idx="12"/>
          </p:nvPr>
        </p:nvSpPr>
        <p:spPr/>
        <p:txBody>
          <a:bodyPr/>
          <a:lstStyle/>
          <a:p>
            <a:fld id="{26A7A888-E208-4F91-A7BE-2D6A98086E7F}" type="slidenum">
              <a:rPr lang="en-US" smtClean="0"/>
              <a:t>‹#›</a:t>
            </a:fld>
            <a:endParaRPr lang="en-US"/>
          </a:p>
        </p:txBody>
      </p:sp>
    </p:spTree>
    <p:extLst>
      <p:ext uri="{BB962C8B-B14F-4D97-AF65-F5344CB8AC3E}">
        <p14:creationId xmlns:p14="http://schemas.microsoft.com/office/powerpoint/2010/main" val="1904292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2AB0A-E8DB-C63F-C36C-0A1C424884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F93257-A7A7-0473-F8AB-33E1BEF262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1B1572-333E-F294-4AE6-1390238AD1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C6BE60B-BE8E-40B5-A8E1-7BB43E322C23}" type="datetimeFigureOut">
              <a:rPr lang="en-US" smtClean="0"/>
              <a:t>23-Sep-25</a:t>
            </a:fld>
            <a:endParaRPr lang="en-US"/>
          </a:p>
        </p:txBody>
      </p:sp>
      <p:sp>
        <p:nvSpPr>
          <p:cNvPr id="5" name="Footer Placeholder 4">
            <a:extLst>
              <a:ext uri="{FF2B5EF4-FFF2-40B4-BE49-F238E27FC236}">
                <a16:creationId xmlns:a16="http://schemas.microsoft.com/office/drawing/2014/main" id="{F3AC1EED-84AF-699D-6104-D988B278B7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E72567-9BDD-25F1-82C3-F03FD1C76D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A7A888-E208-4F91-A7BE-2D6A98086E7F}" type="slidenum">
              <a:rPr lang="en-US" smtClean="0"/>
              <a:t>‹#›</a:t>
            </a:fld>
            <a:endParaRPr lang="en-US"/>
          </a:p>
        </p:txBody>
      </p:sp>
    </p:spTree>
    <p:extLst>
      <p:ext uri="{BB962C8B-B14F-4D97-AF65-F5344CB8AC3E}">
        <p14:creationId xmlns:p14="http://schemas.microsoft.com/office/powerpoint/2010/main" val="2135074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247614-F2DC-6E43-2E38-7A0D83388F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EBE07-C1DE-7052-08BC-8BAB25C9A7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DF755-AE3F-DD32-2C52-65A4D20C0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4FAABB-B7A6-4DAE-87F9-0C9AA2CB0172}" type="datetimeFigureOut">
              <a:rPr lang="en-US" smtClean="0"/>
              <a:t>23-Sep-25</a:t>
            </a:fld>
            <a:endParaRPr lang="en-US"/>
          </a:p>
        </p:txBody>
      </p:sp>
      <p:sp>
        <p:nvSpPr>
          <p:cNvPr id="5" name="Footer Placeholder 4">
            <a:extLst>
              <a:ext uri="{FF2B5EF4-FFF2-40B4-BE49-F238E27FC236}">
                <a16:creationId xmlns:a16="http://schemas.microsoft.com/office/drawing/2014/main" id="{F138EACF-7FFA-CA1C-3524-0467E029E6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5510E74-2FDB-1144-E21E-8C18923AA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B53872-D430-45C4-AF96-73A562D90285}" type="slidenum">
              <a:rPr lang="en-US" smtClean="0"/>
              <a:t>‹#›</a:t>
            </a:fld>
            <a:endParaRPr lang="en-US"/>
          </a:p>
        </p:txBody>
      </p:sp>
    </p:spTree>
    <p:extLst>
      <p:ext uri="{BB962C8B-B14F-4D97-AF65-F5344CB8AC3E}">
        <p14:creationId xmlns:p14="http://schemas.microsoft.com/office/powerpoint/2010/main" val="27487174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74.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0B16EE2-05BC-41BE-95E1-90635F787F50}"/>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Foundation of computer science</a:t>
            </a:r>
          </a:p>
        </p:txBody>
      </p:sp>
      <p:sp>
        <p:nvSpPr>
          <p:cNvPr id="3" name="Content Placeholder 2">
            <a:extLst>
              <a:ext uri="{FF2B5EF4-FFF2-40B4-BE49-F238E27FC236}">
                <a16:creationId xmlns:a16="http://schemas.microsoft.com/office/drawing/2014/main" id="{04B40A06-BE51-0160-7CBD-85BABDD3EFBD}"/>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By : Mohamed Agami</a:t>
            </a:r>
          </a:p>
        </p:txBody>
      </p:sp>
    </p:spTree>
    <p:extLst>
      <p:ext uri="{BB962C8B-B14F-4D97-AF65-F5344CB8AC3E}">
        <p14:creationId xmlns:p14="http://schemas.microsoft.com/office/powerpoint/2010/main" val="4272319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34C4347-09EF-D0B1-9409-B13778EFFCFF}"/>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Male to Female USB Connector</a:t>
            </a:r>
          </a:p>
        </p:txBody>
      </p:sp>
      <p:pic>
        <p:nvPicPr>
          <p:cNvPr id="5" name="Content Placeholder 4">
            <a:extLst>
              <a:ext uri="{FF2B5EF4-FFF2-40B4-BE49-F238E27FC236}">
                <a16:creationId xmlns:a16="http://schemas.microsoft.com/office/drawing/2014/main" id="{06FF134D-F515-6AA9-FBA9-992069750772}"/>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914801" y="578738"/>
            <a:ext cx="5670549" cy="5670549"/>
          </a:xfrm>
          <a:prstGeom prst="rect">
            <a:avLst/>
          </a:prstGeom>
        </p:spPr>
      </p:pic>
    </p:spTree>
    <p:extLst>
      <p:ext uri="{BB962C8B-B14F-4D97-AF65-F5344CB8AC3E}">
        <p14:creationId xmlns:p14="http://schemas.microsoft.com/office/powerpoint/2010/main" val="272935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3DA53-B779-5296-DCCB-BD0625BFBAB3}"/>
              </a:ext>
            </a:extLst>
          </p:cNvPr>
          <p:cNvSpPr>
            <a:spLocks noGrp="1"/>
          </p:cNvSpPr>
          <p:nvPr>
            <p:ph type="title"/>
          </p:nvPr>
        </p:nvSpPr>
        <p:spPr>
          <a:xfrm>
            <a:off x="115119" y="193262"/>
            <a:ext cx="6344993" cy="1029896"/>
          </a:xfrm>
        </p:spPr>
        <p:txBody>
          <a:bodyPr anchor="b">
            <a:normAutofit fontScale="90000"/>
          </a:bodyPr>
          <a:lstStyle/>
          <a:p>
            <a:r>
              <a:rPr lang="en-US" sz="6000" dirty="0">
                <a:solidFill>
                  <a:schemeClr val="tx2">
                    <a:lumMod val="90000"/>
                    <a:lumOff val="10000"/>
                  </a:schemeClr>
                </a:solidFill>
              </a:rPr>
              <a:t>FireWire (IEEE 1394)</a:t>
            </a:r>
          </a:p>
        </p:txBody>
      </p:sp>
      <p:sp>
        <p:nvSpPr>
          <p:cNvPr id="3" name="Content Placeholder 2">
            <a:extLst>
              <a:ext uri="{FF2B5EF4-FFF2-40B4-BE49-F238E27FC236}">
                <a16:creationId xmlns:a16="http://schemas.microsoft.com/office/drawing/2014/main" id="{A74A7350-EB97-D931-AC35-6AE0083FEED0}"/>
              </a:ext>
            </a:extLst>
          </p:cNvPr>
          <p:cNvSpPr>
            <a:spLocks noGrp="1"/>
          </p:cNvSpPr>
          <p:nvPr>
            <p:ph idx="1"/>
          </p:nvPr>
        </p:nvSpPr>
        <p:spPr>
          <a:xfrm>
            <a:off x="356706" y="1468214"/>
            <a:ext cx="6602234" cy="4766331"/>
          </a:xfrm>
        </p:spPr>
        <p:txBody>
          <a:bodyPr anchor="t">
            <a:normAutofit/>
          </a:bodyPr>
          <a:lstStyle/>
          <a:p>
            <a:pPr marL="0" indent="0">
              <a:lnSpc>
                <a:spcPct val="200000"/>
              </a:lnSpc>
              <a:buNone/>
            </a:pPr>
            <a:r>
              <a:rPr lang="en-US" sz="2400" dirty="0"/>
              <a:t>FireWire (IEEE 1394) is a high-speed data transfer standard developed by Apple, primarily used in audio and digital video devices. It features direct device-to-device communication, hot-swapping, and power transfer. It has largely been replaced by interfaces like USB 3.0 and Thunderbolt.</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device&#10;&#10;Description automatically generated">
            <a:extLst>
              <a:ext uri="{FF2B5EF4-FFF2-40B4-BE49-F238E27FC236}">
                <a16:creationId xmlns:a16="http://schemas.microsoft.com/office/drawing/2014/main" id="{5A9A6723-46D6-C408-78B6-290CA786C90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7075967" y="1681950"/>
            <a:ext cx="4170530" cy="3525993"/>
          </a:xfrm>
          <a:prstGeom prst="rect">
            <a:avLst/>
          </a:prstGeom>
        </p:spPr>
      </p:pic>
    </p:spTree>
    <p:extLst>
      <p:ext uri="{BB962C8B-B14F-4D97-AF65-F5344CB8AC3E}">
        <p14:creationId xmlns:p14="http://schemas.microsoft.com/office/powerpoint/2010/main" val="961639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506A0C6-A717-DF68-55A5-05B95BF4F54D}"/>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Infrared Connection</a:t>
            </a:r>
          </a:p>
        </p:txBody>
      </p:sp>
      <p:pic>
        <p:nvPicPr>
          <p:cNvPr id="5" name="Content Placeholder 4">
            <a:extLst>
              <a:ext uri="{FF2B5EF4-FFF2-40B4-BE49-F238E27FC236}">
                <a16:creationId xmlns:a16="http://schemas.microsoft.com/office/drawing/2014/main" id="{5F9B68F9-65E5-E724-8FA9-2F3C4273C46D}"/>
              </a:ext>
            </a:extLst>
          </p:cNvPr>
          <p:cNvPicPr>
            <a:picLocks noGrp="1" noChangeAspect="1"/>
          </p:cNvPicPr>
          <p:nvPr>
            <p:ph idx="1"/>
          </p:nvPr>
        </p:nvPicPr>
        <p:blipFill>
          <a:blip r:embed="rId2"/>
          <a:stretch>
            <a:fillRect/>
          </a:stretch>
        </p:blipFill>
        <p:spPr>
          <a:xfrm>
            <a:off x="6021124" y="578738"/>
            <a:ext cx="5457903" cy="5670549"/>
          </a:xfrm>
          <a:prstGeom prst="rect">
            <a:avLst/>
          </a:prstGeom>
        </p:spPr>
      </p:pic>
    </p:spTree>
    <p:extLst>
      <p:ext uri="{BB962C8B-B14F-4D97-AF65-F5344CB8AC3E}">
        <p14:creationId xmlns:p14="http://schemas.microsoft.com/office/powerpoint/2010/main" val="704634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adgets on a desk">
            <a:extLst>
              <a:ext uri="{FF2B5EF4-FFF2-40B4-BE49-F238E27FC236}">
                <a16:creationId xmlns:a16="http://schemas.microsoft.com/office/drawing/2014/main" id="{F21884B6-2EDC-EA90-9F0A-1EA52B4902F6}"/>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0" y="10"/>
            <a:ext cx="12191980" cy="6857990"/>
          </a:xfrm>
          <a:prstGeom prst="rect">
            <a:avLst/>
          </a:prstGeom>
        </p:spPr>
      </p:pic>
      <p:sp useBgFill="1">
        <p:nvSpPr>
          <p:cNvPr id="8" name="Rectangle 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B7D5A65-6E0D-8D46-D61D-DF873333E509}"/>
              </a:ext>
            </a:extLst>
          </p:cNvPr>
          <p:cNvSpPr>
            <a:spLocks noGrp="1"/>
          </p:cNvSpPr>
          <p:nvPr>
            <p:ph type="title"/>
          </p:nvPr>
        </p:nvSpPr>
        <p:spPr>
          <a:xfrm>
            <a:off x="2090528" y="2299176"/>
            <a:ext cx="4131368" cy="1571164"/>
          </a:xfrm>
        </p:spPr>
        <p:txBody>
          <a:bodyPr vert="horz" lIns="91440" tIns="45720" rIns="91440" bIns="45720" rtlCol="0" anchor="t">
            <a:normAutofit/>
          </a:bodyPr>
          <a:lstStyle/>
          <a:p>
            <a:r>
              <a:rPr lang="en-US" dirty="0"/>
              <a:t>Peripheral device</a:t>
            </a:r>
          </a:p>
        </p:txBody>
      </p:sp>
      <p:cxnSp>
        <p:nvCxnSpPr>
          <p:cNvPr id="10" name="Straight Connector 9">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31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3AED1E0-DEF5-BBAA-0304-D754129188E1}"/>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Keyboard and mouse</a:t>
            </a:r>
          </a:p>
        </p:txBody>
      </p:sp>
      <p:pic>
        <p:nvPicPr>
          <p:cNvPr id="5" name="Content Placeholder 4" descr="A keyboard with a phone and a usb cable&#10;&#10;Description automatically generated">
            <a:extLst>
              <a:ext uri="{FF2B5EF4-FFF2-40B4-BE49-F238E27FC236}">
                <a16:creationId xmlns:a16="http://schemas.microsoft.com/office/drawing/2014/main" id="{FFA73F83-B90F-C446-53FC-BBBAF3D3B801}"/>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914801" y="578738"/>
            <a:ext cx="5670549" cy="5670549"/>
          </a:xfrm>
          <a:prstGeom prst="rect">
            <a:avLst/>
          </a:prstGeom>
        </p:spPr>
      </p:pic>
    </p:spTree>
    <p:extLst>
      <p:ext uri="{BB962C8B-B14F-4D97-AF65-F5344CB8AC3E}">
        <p14:creationId xmlns:p14="http://schemas.microsoft.com/office/powerpoint/2010/main" val="318074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658D029-2A5E-0680-7BC2-0083623427B8}"/>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barcode reader</a:t>
            </a:r>
          </a:p>
        </p:txBody>
      </p:sp>
      <p:pic>
        <p:nvPicPr>
          <p:cNvPr id="5" name="Content Placeholder 4" descr="A hand holding a barcode scanner&#10;&#10;Description automatically generated">
            <a:extLst>
              <a:ext uri="{FF2B5EF4-FFF2-40B4-BE49-F238E27FC236}">
                <a16:creationId xmlns:a16="http://schemas.microsoft.com/office/drawing/2014/main" id="{57248310-EA3D-ABF4-902D-70F5DDD341C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914801" y="578738"/>
            <a:ext cx="5670549" cy="5670549"/>
          </a:xfrm>
          <a:prstGeom prst="rect">
            <a:avLst/>
          </a:prstGeom>
        </p:spPr>
      </p:pic>
    </p:spTree>
    <p:extLst>
      <p:ext uri="{BB962C8B-B14F-4D97-AF65-F5344CB8AC3E}">
        <p14:creationId xmlns:p14="http://schemas.microsoft.com/office/powerpoint/2010/main" val="1470214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97725C-6431-496A-B11C-691354780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1E40456-4434-E1D6-DA64-694C7A30F23E}"/>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kern="1200">
                <a:solidFill>
                  <a:schemeClr val="tx1"/>
                </a:solidFill>
                <a:latin typeface="+mj-lt"/>
                <a:ea typeface="+mj-ea"/>
                <a:cs typeface="+mj-cs"/>
              </a:rPr>
              <a:t>barcode reader</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descr="A person looking at a device&#10;&#10;Description automatically generated">
            <a:extLst>
              <a:ext uri="{FF2B5EF4-FFF2-40B4-BE49-F238E27FC236}">
                <a16:creationId xmlns:a16="http://schemas.microsoft.com/office/drawing/2014/main" id="{6FAAE77D-A5FF-5EF8-EE55-04015A76659A}"/>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7114162" y="471748"/>
            <a:ext cx="4324849" cy="2552007"/>
          </a:xfrm>
          <a:prstGeom prst="rect">
            <a:avLst/>
          </a:prstGeom>
        </p:spPr>
      </p:pic>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descr="A finger pressing a fingerprint scanner&#10;&#10;Description automatically generated">
            <a:extLst>
              <a:ext uri="{FF2B5EF4-FFF2-40B4-BE49-F238E27FC236}">
                <a16:creationId xmlns:a16="http://schemas.microsoft.com/office/drawing/2014/main" id="{45B72A4C-E615-3E22-66F1-6C497C1F8829}"/>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rcRect/>
          <a:stretch/>
        </p:blipFill>
        <p:spPr>
          <a:xfrm>
            <a:off x="7114162" y="3676230"/>
            <a:ext cx="4324849" cy="2552007"/>
          </a:xfrm>
          <a:prstGeom prst="rect">
            <a:avLst/>
          </a:prstGeom>
        </p:spPr>
      </p:pic>
    </p:spTree>
    <p:extLst>
      <p:ext uri="{BB962C8B-B14F-4D97-AF65-F5344CB8AC3E}">
        <p14:creationId xmlns:p14="http://schemas.microsoft.com/office/powerpoint/2010/main" val="1728382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E3B64-7F96-9BAD-99EF-1516B3AC3FA8}"/>
              </a:ext>
            </a:extLst>
          </p:cNvPr>
          <p:cNvSpPr>
            <a:spLocks noGrp="1"/>
          </p:cNvSpPr>
          <p:nvPr>
            <p:ph type="title"/>
          </p:nvPr>
        </p:nvSpPr>
        <p:spPr>
          <a:xfrm>
            <a:off x="572493" y="238539"/>
            <a:ext cx="11018520" cy="1434415"/>
          </a:xfrm>
        </p:spPr>
        <p:txBody>
          <a:bodyPr anchor="b">
            <a:normAutofit/>
          </a:bodyPr>
          <a:lstStyle/>
          <a:p>
            <a:r>
              <a:rPr lang="en-US" sz="5400"/>
              <a:t>Webcams</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58AF28-8674-FCC0-158C-CED2D16C2D6F}"/>
              </a:ext>
            </a:extLst>
          </p:cNvPr>
          <p:cNvSpPr>
            <a:spLocks noGrp="1"/>
          </p:cNvSpPr>
          <p:nvPr>
            <p:ph idx="1"/>
          </p:nvPr>
        </p:nvSpPr>
        <p:spPr>
          <a:xfrm>
            <a:off x="572492" y="1728147"/>
            <a:ext cx="7585855" cy="4891314"/>
          </a:xfrm>
        </p:spPr>
        <p:txBody>
          <a:bodyPr anchor="t">
            <a:normAutofit lnSpcReduction="10000"/>
          </a:bodyPr>
          <a:lstStyle/>
          <a:p>
            <a:pPr marL="0" indent="0">
              <a:lnSpc>
                <a:spcPct val="150000"/>
              </a:lnSpc>
              <a:buNone/>
            </a:pPr>
            <a:r>
              <a:rPr lang="en-US" sz="2000" dirty="0"/>
              <a:t>Webcams are small cameras connected to a computer or network that capture video and sometimes audio, allowing for real-time communication, video recording, and broadcasting. They’re commonly used for video calls, live streaming, security, and content creation. Webcams typically connect via USB, though some are wireless, and they range in quality from basic 720p resolution to high-definition 4K models. Built-in webcams are common in laptops, while external webcams are popular for desktops and specialized setups, often featuring additional enhancements like autofocus, adjustable angles, and background effects for a seamless experience.</a:t>
            </a:r>
          </a:p>
        </p:txBody>
      </p:sp>
      <p:pic>
        <p:nvPicPr>
          <p:cNvPr id="5" name="Picture 4" descr="A black webcam with a camera lens&#10;&#10;Description automatically generated">
            <a:extLst>
              <a:ext uri="{FF2B5EF4-FFF2-40B4-BE49-F238E27FC236}">
                <a16:creationId xmlns:a16="http://schemas.microsoft.com/office/drawing/2014/main" id="{F7D1366B-A25B-35C0-CB45-C509517CE419}"/>
              </a:ext>
            </a:extLst>
          </p:cNvPr>
          <p:cNvPicPr>
            <a:picLocks noChangeAspect="1"/>
          </p:cNvPicPr>
          <p:nvPr/>
        </p:nvPicPr>
        <p:blipFill>
          <a:blip r:embed="rId3" cstate="hqprint">
            <a:extLst>
              <a:ext uri="{28A0092B-C50C-407E-A947-70E740481C1C}">
                <a14:useLocalDpi xmlns:a14="http://schemas.microsoft.com/office/drawing/2010/main"/>
              </a:ext>
            </a:extLst>
          </a:blip>
          <a:srcRect b="-3"/>
          <a:stretch/>
        </p:blipFill>
        <p:spPr>
          <a:xfrm>
            <a:off x="8158347" y="1739477"/>
            <a:ext cx="3941064" cy="4096512"/>
          </a:xfrm>
          <a:prstGeom prst="rect">
            <a:avLst/>
          </a:prstGeom>
        </p:spPr>
      </p:pic>
    </p:spTree>
    <p:extLst>
      <p:ext uri="{BB962C8B-B14F-4D97-AF65-F5344CB8AC3E}">
        <p14:creationId xmlns:p14="http://schemas.microsoft.com/office/powerpoint/2010/main" val="2763984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385E9-52BF-67A8-A635-CEF6B3E01E89}"/>
              </a:ext>
            </a:extLst>
          </p:cNvPr>
          <p:cNvSpPr>
            <a:spLocks noGrp="1"/>
          </p:cNvSpPr>
          <p:nvPr>
            <p:ph type="title"/>
          </p:nvPr>
        </p:nvSpPr>
        <p:spPr>
          <a:xfrm>
            <a:off x="322413" y="144081"/>
            <a:ext cx="5334197" cy="1708242"/>
          </a:xfrm>
        </p:spPr>
        <p:txBody>
          <a:bodyPr anchor="ctr">
            <a:normAutofit/>
          </a:bodyPr>
          <a:lstStyle/>
          <a:p>
            <a:r>
              <a:rPr lang="en-US" sz="4000" dirty="0"/>
              <a:t>Graphic Tablet</a:t>
            </a:r>
          </a:p>
        </p:txBody>
      </p:sp>
      <p:sp>
        <p:nvSpPr>
          <p:cNvPr id="3" name="Content Placeholder 2">
            <a:extLst>
              <a:ext uri="{FF2B5EF4-FFF2-40B4-BE49-F238E27FC236}">
                <a16:creationId xmlns:a16="http://schemas.microsoft.com/office/drawing/2014/main" id="{AF798E98-F38E-EF3C-22E8-5D0966B77414}"/>
              </a:ext>
            </a:extLst>
          </p:cNvPr>
          <p:cNvSpPr>
            <a:spLocks noGrp="1"/>
          </p:cNvSpPr>
          <p:nvPr>
            <p:ph idx="1"/>
          </p:nvPr>
        </p:nvSpPr>
        <p:spPr>
          <a:xfrm>
            <a:off x="112816" y="1294411"/>
            <a:ext cx="6632165" cy="5070763"/>
          </a:xfrm>
        </p:spPr>
        <p:txBody>
          <a:bodyPr anchor="ctr">
            <a:normAutofit/>
          </a:bodyPr>
          <a:lstStyle/>
          <a:p>
            <a:pPr marL="0" indent="0">
              <a:lnSpc>
                <a:spcPct val="150000"/>
              </a:lnSpc>
              <a:buNone/>
            </a:pPr>
            <a:r>
              <a:rPr lang="en-US" sz="1900" dirty="0"/>
              <a:t>A graphic tablet (or drawing tablet) connects to a computer to allow artists and designers to create digital artwork using a stylus or pen. These tablets typically connect via USB, Bluetooth, or wireless adapters, depending on the model. Once connected, the tablet allows users to draw directly on its surface, and the input is reflected on the computer screen. Graphic tablets are widely used for tasks like digital painting, photo editing, and 3D modeling due to their precision and pressure-sensitive capabilities, making them ideal for creative work. Popular brands include Wacom, Huian, and XP-Pen.</a:t>
            </a:r>
          </a:p>
        </p:txBody>
      </p:sp>
      <p:pic>
        <p:nvPicPr>
          <p:cNvPr id="5" name="Picture 4">
            <a:extLst>
              <a:ext uri="{FF2B5EF4-FFF2-40B4-BE49-F238E27FC236}">
                <a16:creationId xmlns:a16="http://schemas.microsoft.com/office/drawing/2014/main" id="{ADE30B10-0DD0-849A-8695-7196F3D45E90}"/>
              </a:ext>
            </a:extLst>
          </p:cNvPr>
          <p:cNvPicPr>
            <a:picLocks noChangeAspect="1"/>
          </p:cNvPicPr>
          <p:nvPr/>
        </p:nvPicPr>
        <p:blipFill>
          <a:blip r:embed="rId3" cstate="hqprint">
            <a:extLst>
              <a:ext uri="{28A0092B-C50C-407E-A947-70E740481C1C}">
                <a14:useLocalDpi xmlns:a14="http://schemas.microsoft.com/office/drawing/2010/main"/>
              </a:ext>
            </a:extLst>
          </a:blip>
          <a:srcRect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45394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FBD73-B625-066B-3BB0-14084017C201}"/>
              </a:ext>
            </a:extLst>
          </p:cNvPr>
          <p:cNvSpPr>
            <a:spLocks noGrp="1"/>
          </p:cNvSpPr>
          <p:nvPr>
            <p:ph type="title"/>
          </p:nvPr>
        </p:nvSpPr>
        <p:spPr>
          <a:xfrm>
            <a:off x="793662" y="386930"/>
            <a:ext cx="10066122" cy="1298448"/>
          </a:xfrm>
        </p:spPr>
        <p:txBody>
          <a:bodyPr anchor="b">
            <a:normAutofit/>
          </a:bodyPr>
          <a:lstStyle/>
          <a:p>
            <a:r>
              <a:rPr lang="en-US" sz="4800"/>
              <a:t>MIDI</a:t>
            </a:r>
            <a:r>
              <a:rPr lang="ar-EG" sz="4800"/>
              <a:t> </a:t>
            </a:r>
            <a:r>
              <a:rPr lang="en-US" sz="4800"/>
              <a:t>device</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990C59-C2DE-6473-1BA5-1FDA3F466A07}"/>
              </a:ext>
            </a:extLst>
          </p:cNvPr>
          <p:cNvSpPr>
            <a:spLocks noGrp="1"/>
          </p:cNvSpPr>
          <p:nvPr>
            <p:ph idx="1"/>
          </p:nvPr>
        </p:nvSpPr>
        <p:spPr>
          <a:xfrm>
            <a:off x="174282" y="2203079"/>
            <a:ext cx="5810882" cy="4035880"/>
          </a:xfrm>
        </p:spPr>
        <p:txBody>
          <a:bodyPr anchor="ctr">
            <a:normAutofit fontScale="92500"/>
          </a:bodyPr>
          <a:lstStyle/>
          <a:p>
            <a:pPr marL="0" indent="0">
              <a:lnSpc>
                <a:spcPct val="150000"/>
              </a:lnSpc>
              <a:buNone/>
            </a:pPr>
            <a:r>
              <a:rPr lang="en-US" sz="1600" dirty="0"/>
              <a:t>A MIDI (Musical Instrument Digital Interface) device is a hardware or software tool used for creating, recording, and controlling music through digital signals. MIDI allows electronic musical instruments, computers, and other devices to communicate with each other, transmitting data such as pitch, volume, and timing of musical notes. Common MIDI devices include keyboards, drum pads, MIDI controllers, and audio interfaces. These devices don't produce sound on their own but send MIDI data to sound generators, synthesizers, or software that converts the digital signals into audible sounds. MIDI is widely used in music production, live performances, and sound design.</a:t>
            </a:r>
          </a:p>
        </p:txBody>
      </p:sp>
      <p:pic>
        <p:nvPicPr>
          <p:cNvPr id="5" name="Picture 4" descr="A desk with a computer and a sound mixer&#10;&#10;Description automatically generated">
            <a:extLst>
              <a:ext uri="{FF2B5EF4-FFF2-40B4-BE49-F238E27FC236}">
                <a16:creationId xmlns:a16="http://schemas.microsoft.com/office/drawing/2014/main" id="{148C6B40-C5BE-E375-3DCC-FA62CEBFF2D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6118220" y="2780068"/>
            <a:ext cx="5150277" cy="2948533"/>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426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67C77-A25F-82B0-95AC-E04110A8101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Lecture 19</a:t>
            </a:r>
          </a:p>
        </p:txBody>
      </p:sp>
      <p:pic>
        <p:nvPicPr>
          <p:cNvPr id="6" name="Graphic 5" descr="Books">
            <a:extLst>
              <a:ext uri="{FF2B5EF4-FFF2-40B4-BE49-F238E27FC236}">
                <a16:creationId xmlns:a16="http://schemas.microsoft.com/office/drawing/2014/main" id="{12D0D92A-6CBB-75B1-58F6-813393919B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99515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9BAA-83DE-7B6C-CEC2-3B068CAF38C8}"/>
              </a:ext>
            </a:extLst>
          </p:cNvPr>
          <p:cNvSpPr>
            <a:spLocks noGrp="1"/>
          </p:cNvSpPr>
          <p:nvPr>
            <p:ph type="title"/>
          </p:nvPr>
        </p:nvSpPr>
        <p:spPr>
          <a:xfrm>
            <a:off x="630936" y="640080"/>
            <a:ext cx="4818888" cy="1481328"/>
          </a:xfrm>
        </p:spPr>
        <p:txBody>
          <a:bodyPr anchor="b">
            <a:normAutofit/>
          </a:bodyPr>
          <a:lstStyle/>
          <a:p>
            <a:r>
              <a:rPr lang="en-US" sz="5400"/>
              <a:t>Touch Screen</a:t>
            </a:r>
          </a:p>
        </p:txBody>
      </p:sp>
      <p:sp>
        <p:nvSpPr>
          <p:cNvPr id="3" name="Content Placeholder 2">
            <a:extLst>
              <a:ext uri="{FF2B5EF4-FFF2-40B4-BE49-F238E27FC236}">
                <a16:creationId xmlns:a16="http://schemas.microsoft.com/office/drawing/2014/main" id="{E605D422-F112-19F1-5D7E-70D66CF64E0C}"/>
              </a:ext>
            </a:extLst>
          </p:cNvPr>
          <p:cNvSpPr>
            <a:spLocks noGrp="1"/>
          </p:cNvSpPr>
          <p:nvPr>
            <p:ph idx="1"/>
          </p:nvPr>
        </p:nvSpPr>
        <p:spPr>
          <a:xfrm>
            <a:off x="225631" y="2660904"/>
            <a:ext cx="6887688" cy="3994740"/>
          </a:xfrm>
        </p:spPr>
        <p:txBody>
          <a:bodyPr anchor="t">
            <a:normAutofit/>
          </a:bodyPr>
          <a:lstStyle/>
          <a:p>
            <a:pPr marL="0" indent="0">
              <a:lnSpc>
                <a:spcPct val="150000"/>
              </a:lnSpc>
              <a:buNone/>
            </a:pPr>
            <a:r>
              <a:rPr lang="en-US" sz="1700" dirty="0"/>
              <a:t>A touch screen in a computer is an input device that allows users to interact with the computer by touching the screen directly. It works by detecting the location of a touch, whether it's from a finger or a stylus, and translating it into commands or actions. Touch screens are commonly used in laptops, tablets, and all-in-one desktop computers. They can support multi-touch gestures, enabling users to zoom, scroll, rotate, and perform other actions with multiple fingers simultaneously. Touch screens provide a more intuitive and interactive way to use devices compared to traditional mouse and keyboard inputs.</a:t>
            </a:r>
          </a:p>
        </p:txBody>
      </p:sp>
      <p:pic>
        <p:nvPicPr>
          <p:cNvPr id="5" name="Picture 4" descr="A black computer monitor with a blue screen&#10;&#10;Description automatically generated">
            <a:extLst>
              <a:ext uri="{FF2B5EF4-FFF2-40B4-BE49-F238E27FC236}">
                <a16:creationId xmlns:a16="http://schemas.microsoft.com/office/drawing/2014/main" id="{247C6845-CD3F-8621-3AB2-52C747A89836}"/>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7157338" y="2030680"/>
            <a:ext cx="4990643" cy="4315256"/>
          </a:xfrm>
          <a:prstGeom prst="rect">
            <a:avLst/>
          </a:prstGeom>
        </p:spPr>
      </p:pic>
    </p:spTree>
    <p:extLst>
      <p:ext uri="{BB962C8B-B14F-4D97-AF65-F5344CB8AC3E}">
        <p14:creationId xmlns:p14="http://schemas.microsoft.com/office/powerpoint/2010/main" val="66835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627D-5C97-3826-91D4-D3775FD5699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Install and confiding adapter card</a:t>
            </a:r>
          </a:p>
        </p:txBody>
      </p:sp>
    </p:spTree>
    <p:extLst>
      <p:ext uri="{BB962C8B-B14F-4D97-AF65-F5344CB8AC3E}">
        <p14:creationId xmlns:p14="http://schemas.microsoft.com/office/powerpoint/2010/main" val="3744137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1F2D-8AA8-E5FB-58CC-352AA25A813C}"/>
              </a:ext>
            </a:extLst>
          </p:cNvPr>
          <p:cNvSpPr>
            <a:spLocks noGrp="1"/>
          </p:cNvSpPr>
          <p:nvPr>
            <p:ph type="title"/>
          </p:nvPr>
        </p:nvSpPr>
        <p:spPr>
          <a:xfrm>
            <a:off x="8115300" y="1562669"/>
            <a:ext cx="3921529" cy="2380681"/>
          </a:xfrm>
        </p:spPr>
        <p:txBody>
          <a:bodyPr vert="horz" lIns="91440" tIns="45720" rIns="91440" bIns="45720" rtlCol="0" anchor="b">
            <a:normAutofit/>
          </a:bodyPr>
          <a:lstStyle/>
          <a:p>
            <a:pPr algn="ctr"/>
            <a:r>
              <a:rPr lang="en-US" sz="6000" dirty="0">
                <a:solidFill>
                  <a:schemeClr val="tx1">
                    <a:lumMod val="85000"/>
                    <a:lumOff val="15000"/>
                  </a:schemeClr>
                </a:solidFill>
              </a:rPr>
              <a:t>Sound card</a:t>
            </a:r>
          </a:p>
        </p:txBody>
      </p:sp>
      <p:pic>
        <p:nvPicPr>
          <p:cNvPr id="5" name="Content Placeholder 4" descr="A close-up of a computer sound card&#10;&#10;Description automatically generated">
            <a:extLst>
              <a:ext uri="{FF2B5EF4-FFF2-40B4-BE49-F238E27FC236}">
                <a16:creationId xmlns:a16="http://schemas.microsoft.com/office/drawing/2014/main" id="{50BD90F5-42E9-D0E7-E5EB-FD53BD8A1546}"/>
              </a:ext>
            </a:extLst>
          </p:cNvPr>
          <p:cNvPicPr>
            <a:picLocks noGrp="1" noChangeAspect="1"/>
          </p:cNvPicPr>
          <p:nvPr>
            <p:ph idx="1"/>
          </p:nvPr>
        </p:nvPicPr>
        <p:blipFill>
          <a:blip r:embed="rId2" cstate="hqprint">
            <a:extLst>
              <a:ext uri="{28A0092B-C50C-407E-A947-70E740481C1C}">
                <a14:useLocalDpi xmlns:a14="http://schemas.microsoft.com/office/drawing/2010/main"/>
              </a:ext>
            </a:extLst>
          </a:blip>
          <a:srcRect/>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2222623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up of a computer component&#10;&#10;Description automatically generated">
            <a:extLst>
              <a:ext uri="{FF2B5EF4-FFF2-40B4-BE49-F238E27FC236}">
                <a16:creationId xmlns:a16="http://schemas.microsoft.com/office/drawing/2014/main" id="{29EA0780-5C06-C5A0-DC1A-3F000D34BAED}"/>
              </a:ext>
            </a:extLst>
          </p:cNvPr>
          <p:cNvPicPr>
            <a:picLocks noGrp="1" noChangeAspect="1"/>
          </p:cNvPicPr>
          <p:nvPr>
            <p:ph idx="1"/>
          </p:nvPr>
        </p:nvPicPr>
        <p:blipFill>
          <a:blip r:embed="rId2" cstate="hqprint">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E385AF0-7C20-06FC-752C-AD201C5A9B9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TV tuner and video capture card</a:t>
            </a:r>
          </a:p>
        </p:txBody>
      </p:sp>
    </p:spTree>
    <p:extLst>
      <p:ext uri="{BB962C8B-B14F-4D97-AF65-F5344CB8AC3E}">
        <p14:creationId xmlns:p14="http://schemas.microsoft.com/office/powerpoint/2010/main" val="2783142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23496-34D0-EB7D-C270-2C2E8265B097}"/>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Tank you</a:t>
            </a:r>
          </a:p>
        </p:txBody>
      </p:sp>
      <p:grpSp>
        <p:nvGrpSpPr>
          <p:cNvPr id="13" name="Group 1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4" name="Freeform: Shape 1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Graphic 5" descr="Lightbulb">
            <a:extLst>
              <a:ext uri="{FF2B5EF4-FFF2-40B4-BE49-F238E27FC236}">
                <a16:creationId xmlns:a16="http://schemas.microsoft.com/office/drawing/2014/main" id="{89874F75-B73A-0599-C5AF-FFF4B52078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2574504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Oval 8">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val 10">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6B24"/>
              </a:solidFill>
              <a:effectLst/>
              <a:uLnTx/>
              <a:uFillTx/>
              <a:latin typeface="Aptos" panose="02110004020202020204"/>
              <a:ea typeface="+mn-ea"/>
              <a:cs typeface="+mn-cs"/>
            </a:endParaRPr>
          </a:p>
        </p:txBody>
      </p:sp>
      <p:sp>
        <p:nvSpPr>
          <p:cNvPr id="13" name="Oval 12">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B3F8FA9-3B6E-CD59-9242-BA937BC02B62}"/>
              </a:ext>
            </a:extLst>
          </p:cNvPr>
          <p:cNvSpPr>
            <a:spLocks noGrp="1"/>
          </p:cNvSpPr>
          <p:nvPr>
            <p:ph type="title"/>
          </p:nvPr>
        </p:nvSpPr>
        <p:spPr>
          <a:xfrm>
            <a:off x="3576101" y="2181586"/>
            <a:ext cx="5204489" cy="2508559"/>
          </a:xfrm>
        </p:spPr>
        <p:txBody>
          <a:bodyPr vert="horz" lIns="91440" tIns="45720" rIns="91440" bIns="45720" rtlCol="0" anchor="b">
            <a:normAutofit/>
          </a:bodyPr>
          <a:lstStyle/>
          <a:p>
            <a:pPr algn="ctr"/>
            <a:r>
              <a:rPr lang="en-US" sz="6600" b="1" kern="1200" dirty="0">
                <a:solidFill>
                  <a:schemeClr val="bg1"/>
                </a:solidFill>
                <a:latin typeface="+mj-lt"/>
                <a:ea typeface="+mj-ea"/>
                <a:cs typeface="+mj-cs"/>
              </a:rPr>
              <a:t>Support 1/0 devices</a:t>
            </a:r>
          </a:p>
        </p:txBody>
      </p:sp>
      <p:sp>
        <p:nvSpPr>
          <p:cNvPr id="15"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9"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0" name="Freeform: Shape 1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
        <p:nvSpPr>
          <p:cNvPr id="23" name="Oval 22">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5" name="Oval 24">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27"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8" name="Freeform: Shape 27">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 name="Freeform: Shape 28">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 name="Freeform: Shape 29">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1" name="Freeform: Shape 30">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2" name="Freeform: Shape 31">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3" name="Freeform: Shape 32">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4" name="Freeform: Shape 33">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5" name="Freeform: Shape 34">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Freeform: Shape 35">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7" name="Freeform: Shape 36">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8" name="Freeform: Shape 37">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Freeform: Shape 38">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Freeform: Shape 39">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Freeform: Shape 40">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Freeform: Shape 41">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Freeform: Shape 42">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Freeform: Shape 43">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Freeform: Shape 44">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Freeform: Shape 45">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Freeform: Shape 46">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Freeform: Shape 47">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Freeform: Shape 48">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0" name="Freeform: Shape 49">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Freeform: Shape 50">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Freeform: Shape 51">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3" name="Freeform: Shape 52">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4" name="Freeform: Shape 53">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5" name="Freeform: Shape 54">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6" name="Freeform: Shape 55">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7" name="Freeform: Shape 56">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8" name="Freeform: Shape 57">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9" name="Freeform: Shape 58">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0" name="Freeform: Shape 59">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1" name="Freeform: Shape 60">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2" name="Freeform: Shape 61">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3" name="Freeform: Shape 62">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4" name="Freeform: Shape 63">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Freeform: Shape 64">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Freeform: Shape 65">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7" name="Freeform: Shape 66">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8" name="Freeform: Shape 67">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9" name="Freeform: Shape 68">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0" name="Freeform: Shape 69">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Freeform: Shape 70">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Freeform: Shape 71">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Freeform: Shape 72">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Freeform: Shape 73">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Freeform: Shape 74">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6" name="Freeform: Shape 75">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7" name="Freeform: Shape 76">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8" name="Freeform: Shape 77">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9" name="Freeform: Shape 78">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0" name="Freeform: Shape 79">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1" name="Freeform: Shape 80">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2" name="Freeform: Shape 81">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3" name="Freeform: Shape 82">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4" name="Freeform: Shape 83">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5" name="Freeform: Shape 84">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6" name="Freeform: Shape 85">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7" name="Freeform: Shape 86">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8" name="Freeform: Shape 87">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9" name="Freeform: Shape 88">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0" name="Freeform: Shape 89">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1" name="Freeform: Shape 90">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2" name="Freeform: Shape 91">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3" name="Freeform: Shape 92">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4" name="Freeform: Shape 93">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5" name="Freeform: Shape 94">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6" name="Freeform: Shape 95">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7" name="Freeform: Shape 96">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8" name="Freeform: Shape 97">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9" name="Freeform: Shape 98">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0" name="Freeform: Shape 99">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1" name="Freeform: Shape 100">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2" name="Freeform: Shape 101">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3" name="Freeform: Shape 102">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4" name="Freeform: Shape 103">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5" name="Freeform: Shape 104">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6" name="Freeform: Shape 105">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7" name="Freeform: Shape 106">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8" name="Freeform: Shape 107">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9" name="Freeform: Shape 108">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0" name="Freeform: Shape 109">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1" name="Freeform: Shape 110">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2" name="Freeform: Shape 111">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3" name="Freeform: Shape 112">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4" name="Freeform: Shape 113">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5" name="Freeform: Shape 114">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6" name="Freeform: Shape 115">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7" name="Freeform: Shape 116">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8" name="Freeform: Shape 117">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9" name="Freeform: Shape 118">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0" name="Freeform: Shape 119">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1" name="Freeform: Shape 120">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2" name="Freeform: Shape 121">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3" name="Freeform: Shape 122">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4" name="Freeform: Shape 123">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5" name="Freeform: Shape 124">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6" name="Freeform: Shape 125">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7" name="Freeform: Shape 126">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8" name="Freeform: Shape 127">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9" name="Freeform: Shape 128">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0" name="Freeform: Shape 129">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1" name="Freeform: Shape 130">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2" name="Freeform: Shape 131">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3" name="Freeform: Shape 132">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4" name="Freeform: Shape 133">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5" name="Freeform: Shape 134">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6" name="Freeform: Shape 135">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7" name="Freeform: Shape 136">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8" name="Freeform: Shape 137">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39" name="Freeform: Shape 138">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0" name="Freeform: Shape 139">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1" name="Freeform: Shape 140">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2" name="Freeform: Shape 141">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3" name="Freeform: Shape 142">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4" name="Freeform: Shape 143">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5" name="Freeform: Shape 144">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6" name="Freeform: Shape 145">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7" name="Freeform: Shape 146">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8" name="Freeform: Shape 147">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9" name="Freeform: Shape 148">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0" name="Freeform: Shape 149">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1" name="Freeform: Shape 150">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2" name="Freeform: Shape 151">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3" name="Freeform: Shape 152">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4" name="Freeform: Shape 153">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5" name="Freeform: Shape 154">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6" name="Freeform: Shape 155">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7" name="Freeform: Shape 156">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8" name="Freeform: Shape 157">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59" name="Freeform: Shape 158">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0" name="Freeform: Shape 159">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1" name="Freeform: Shape 160">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2" name="Freeform: Shape 161">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3" name="Freeform: Shape 162">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4" name="Freeform: Shape 163">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5" name="Freeform: Shape 164">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6" name="Freeform: Shape 165">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7" name="Freeform: Shape 166">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8" name="Freeform: Shape 167">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9" name="Freeform: Shape 168">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0" name="Freeform: Shape 169">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1" name="Freeform: Shape 170">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2" name="Freeform: Shape 171">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3" name="Freeform: Shape 172">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4" name="Freeform: Shape 173">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5" name="Freeform: Shape 174">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6" name="Freeform: Shape 175">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7" name="Freeform: Shape 176">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8" name="Freeform: Shape 177">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9" name="Freeform: Shape 178">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0" name="Freeform: Shape 179">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1" name="Freeform: Shape 180">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2" name="Freeform: Shape 181">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3" name="Freeform: Shape 182">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4" name="Freeform: Shape 183">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5" name="Freeform: Shape 184">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6" name="Freeform: Shape 185">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7" name="Freeform: Shape 186">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8" name="Freeform: Shape 187">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9" name="Freeform: Shape 188">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0" name="Freeform: Shape 189">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1" name="Freeform: Shape 190">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2" name="Freeform: Shape 191">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3" name="Freeform: Shape 192">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4" name="Freeform: Shape 193">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5" name="Freeform: Shape 194">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6" name="Freeform: Shape 195">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1603220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31" name="Rectangle 3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2331B4-09ED-DDC2-8CFD-190A71A8FF07}"/>
              </a:ext>
            </a:extLst>
          </p:cNvPr>
          <p:cNvSpPr>
            <a:spLocks noGrp="1"/>
          </p:cNvSpPr>
          <p:nvPr>
            <p:ph type="title"/>
          </p:nvPr>
        </p:nvSpPr>
        <p:spPr>
          <a:xfrm>
            <a:off x="1115568" y="548640"/>
            <a:ext cx="10168128" cy="1179576"/>
          </a:xfrm>
        </p:spPr>
        <p:txBody>
          <a:bodyPr>
            <a:normAutofit/>
          </a:bodyPr>
          <a:lstStyle/>
          <a:p>
            <a:r>
              <a:rPr lang="en-US" sz="3700"/>
              <a:t>Main Points for Connecting a Hardware Component to the Motherboard</a:t>
            </a:r>
          </a:p>
        </p:txBody>
      </p:sp>
      <p:sp>
        <p:nvSpPr>
          <p:cNvPr id="29" name="Rectangle 2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DE116F00-68A7-4048-6989-F8325356F71E}"/>
              </a:ext>
            </a:extLst>
          </p:cNvPr>
          <p:cNvSpPr>
            <a:spLocks noGrp="1" noChangeArrowheads="1"/>
          </p:cNvSpPr>
          <p:nvPr>
            <p:ph idx="1"/>
          </p:nvPr>
        </p:nvSpPr>
        <p:spPr bwMode="auto">
          <a:xfrm>
            <a:off x="215900" y="2018806"/>
            <a:ext cx="11976100" cy="483919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R="0" lvl="0"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n-US" altLang="en-US" sz="1700" b="1" i="0" u="none" strike="noStrike" cap="none" normalizeH="0" baseline="0" dirty="0">
                <a:ln>
                  <a:noFill/>
                </a:ln>
                <a:effectLst/>
                <a:latin typeface="Arial" panose="020B0604020202020204" pitchFamily="34" charset="0"/>
              </a:rPr>
              <a:t>Compatibility</a:t>
            </a:r>
            <a:r>
              <a:rPr kumimoji="0" lang="en-US" altLang="en-US" sz="1700" b="0" i="0" u="none" strike="noStrike" cap="none" normalizeH="0" baseline="0" dirty="0">
                <a:ln>
                  <a:noFill/>
                </a:ln>
                <a:effectLst/>
                <a:latin typeface="Arial" panose="020B0604020202020204" pitchFamily="34" charset="0"/>
              </a:rPr>
              <a:t>: Ensure the hardware component is compatible with the motherboard regarding slots and frequencies.</a:t>
            </a:r>
          </a:p>
          <a:p>
            <a:pPr marR="0" lvl="0"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n-US" altLang="en-US" sz="1700" b="1" i="0" u="none" strike="noStrike" cap="none" normalizeH="0" baseline="0" dirty="0">
                <a:ln>
                  <a:noFill/>
                </a:ln>
                <a:effectLst/>
                <a:latin typeface="Arial" panose="020B0604020202020204" pitchFamily="34" charset="0"/>
              </a:rPr>
              <a:t>Auto-Detection</a:t>
            </a:r>
            <a:r>
              <a:rPr kumimoji="0" lang="en-US" altLang="en-US" sz="1700" b="0" i="0" u="none" strike="noStrike" cap="none" normalizeH="0" baseline="0" dirty="0">
                <a:ln>
                  <a:noFill/>
                </a:ln>
                <a:effectLst/>
                <a:latin typeface="Arial" panose="020B0604020202020204" pitchFamily="34" charset="0"/>
              </a:rPr>
              <a:t>: The system relies on BIOS/UEFI to recognize new devices.</a:t>
            </a:r>
          </a:p>
          <a:p>
            <a:pPr marR="0" lvl="0"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n-US" altLang="en-US" sz="1700" b="1" i="0" u="none" strike="noStrike" cap="none" normalizeH="0" baseline="0" dirty="0">
                <a:ln>
                  <a:noFill/>
                </a:ln>
                <a:effectLst/>
                <a:latin typeface="Arial" panose="020B0604020202020204" pitchFamily="34" charset="0"/>
              </a:rPr>
              <a:t>Power Supply</a:t>
            </a:r>
            <a:r>
              <a:rPr kumimoji="0" lang="en-US" altLang="en-US" sz="1700" b="0" i="0" u="none" strike="noStrike" cap="none" normalizeH="0" baseline="0" dirty="0">
                <a:ln>
                  <a:noFill/>
                </a:ln>
                <a:effectLst/>
                <a:latin typeface="Arial" panose="020B0604020202020204" pitchFamily="34" charset="0"/>
              </a:rPr>
              <a:t>: Verify that the motherboard and power supply provide enough power for the device.</a:t>
            </a:r>
          </a:p>
          <a:p>
            <a:pPr marR="0" lvl="0"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n-US" altLang="en-US" sz="1700" b="1" i="0" u="none" strike="noStrike" cap="none" normalizeH="0" baseline="0" dirty="0">
                <a:ln>
                  <a:noFill/>
                </a:ln>
                <a:effectLst/>
                <a:latin typeface="Arial" panose="020B0604020202020204" pitchFamily="34" charset="0"/>
              </a:rPr>
              <a:t>Drivers</a:t>
            </a:r>
            <a:r>
              <a:rPr kumimoji="0" lang="en-US" altLang="en-US" sz="1700" b="0" i="0" u="none" strike="noStrike" cap="none" normalizeH="0" baseline="0" dirty="0">
                <a:ln>
                  <a:noFill/>
                </a:ln>
                <a:effectLst/>
                <a:latin typeface="Arial" panose="020B0604020202020204" pitchFamily="34" charset="0"/>
              </a:rPr>
              <a:t>: Install the proper drivers to ensure the device functions correctly.</a:t>
            </a:r>
          </a:p>
          <a:p>
            <a:pPr marR="0" lvl="0"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n-US" altLang="en-US" sz="1700" b="1" i="0" u="none" strike="noStrike" cap="none" normalizeH="0" baseline="0" dirty="0">
                <a:ln>
                  <a:noFill/>
                </a:ln>
                <a:effectLst/>
                <a:latin typeface="Arial" panose="020B0604020202020204" pitchFamily="34" charset="0"/>
              </a:rPr>
              <a:t>Device Configuration</a:t>
            </a:r>
            <a:r>
              <a:rPr kumimoji="0" lang="en-US" altLang="en-US" sz="1700" b="0" i="0" u="none" strike="noStrike" cap="none" normalizeH="0" baseline="0" dirty="0">
                <a:ln>
                  <a:noFill/>
                </a:ln>
                <a:effectLst/>
                <a:latin typeface="Arial" panose="020B0604020202020204" pitchFamily="34" charset="0"/>
              </a:rPr>
              <a:t>: Adjust settings via BIOS or the operating system.</a:t>
            </a:r>
          </a:p>
          <a:p>
            <a:pPr marR="0" lvl="0"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n-US" altLang="en-US" sz="1700" b="1" i="0" u="none" strike="noStrike" cap="none" normalizeH="0" baseline="0" dirty="0">
                <a:ln>
                  <a:noFill/>
                </a:ln>
                <a:effectLst/>
                <a:latin typeface="Arial" panose="020B0604020202020204" pitchFamily="34" charset="0"/>
              </a:rPr>
              <a:t>Device Testing</a:t>
            </a:r>
            <a:r>
              <a:rPr kumimoji="0" lang="en-US" altLang="en-US" sz="1700" b="0" i="0" u="none" strike="noStrike" cap="none" normalizeH="0" baseline="0" dirty="0">
                <a:ln>
                  <a:noFill/>
                </a:ln>
                <a:effectLst/>
                <a:latin typeface="Arial" panose="020B0604020202020204" pitchFamily="34" charset="0"/>
              </a:rPr>
              <a:t>: Confirm the device operates correctly after installation.</a:t>
            </a:r>
          </a:p>
          <a:p>
            <a:pPr marR="0" lvl="0"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n-US" altLang="en-US" sz="1700" b="1" i="0" u="none" strike="noStrike" cap="none" normalizeH="0" baseline="0" dirty="0">
                <a:ln>
                  <a:noFill/>
                </a:ln>
                <a:effectLst/>
                <a:latin typeface="Arial" panose="020B0604020202020204" pitchFamily="34" charset="0"/>
              </a:rPr>
              <a:t>Resource Management</a:t>
            </a:r>
            <a:r>
              <a:rPr kumimoji="0" lang="en-US" altLang="en-US" sz="1700" b="0" i="0" u="none" strike="noStrike" cap="none" normalizeH="0" baseline="0" dirty="0">
                <a:ln>
                  <a:noFill/>
                </a:ln>
                <a:effectLst/>
                <a:latin typeface="Arial" panose="020B0604020202020204" pitchFamily="34" charset="0"/>
              </a:rPr>
              <a:t>: Ensure the device does not conflict with other hardware in terms of resource allocation.</a:t>
            </a:r>
          </a:p>
          <a:p>
            <a:pPr marR="0" lvl="0"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n-US" altLang="en-US" sz="1700" b="1" i="0" u="none" strike="noStrike" cap="none" normalizeH="0" baseline="0" dirty="0">
                <a:ln>
                  <a:noFill/>
                </a:ln>
                <a:effectLst/>
                <a:latin typeface="Arial" panose="020B0604020202020204" pitchFamily="34" charset="0"/>
              </a:rPr>
              <a:t>Cooling</a:t>
            </a:r>
            <a:r>
              <a:rPr kumimoji="0" lang="en-US" altLang="en-US" sz="1700" b="0" i="0" u="none" strike="noStrike" cap="none" normalizeH="0" baseline="0" dirty="0">
                <a:ln>
                  <a:noFill/>
                </a:ln>
                <a:effectLst/>
                <a:latin typeface="Arial" panose="020B0604020202020204" pitchFamily="34" charset="0"/>
              </a:rPr>
              <a:t>: Provide adequate cooling for components that generate heat.</a:t>
            </a:r>
          </a:p>
          <a:p>
            <a:pPr marR="0" lvl="0"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n-US" altLang="en-US" sz="1700" b="1" i="0" u="none" strike="noStrike" cap="none" normalizeH="0" baseline="0" dirty="0">
                <a:ln>
                  <a:noFill/>
                </a:ln>
                <a:effectLst/>
                <a:latin typeface="Arial" panose="020B0604020202020204" pitchFamily="34" charset="0"/>
              </a:rPr>
              <a:t>Physical Security</a:t>
            </a:r>
            <a:r>
              <a:rPr kumimoji="0" lang="en-US" altLang="en-US" sz="1700" b="0" i="0" u="none" strike="noStrike" cap="none" normalizeH="0" baseline="0" dirty="0">
                <a:ln>
                  <a:noFill/>
                </a:ln>
                <a:effectLst/>
                <a:latin typeface="Arial" panose="020B0604020202020204" pitchFamily="34" charset="0"/>
              </a:rPr>
              <a:t>: Ensure the component is securely and properly installed on the motherboard.</a:t>
            </a:r>
          </a:p>
          <a:p>
            <a:pPr marR="0" lvl="0" defTabSz="914400" rtl="0" eaLnBrk="0" fontAlgn="base" latinLnBrk="0" hangingPunct="0">
              <a:lnSpc>
                <a:spcPct val="150000"/>
              </a:lnSpc>
              <a:spcBef>
                <a:spcPct val="0"/>
              </a:spcBef>
              <a:spcAft>
                <a:spcPts val="600"/>
              </a:spcAft>
              <a:buClrTx/>
              <a:buSzTx/>
              <a:buFont typeface="Wingdings" panose="05000000000000000000" pitchFamily="2" charset="2"/>
              <a:buChar char="Ø"/>
              <a:tabLst/>
            </a:pPr>
            <a:r>
              <a:rPr kumimoji="0" lang="en-US" altLang="en-US" sz="1700" b="1" i="0" u="none" strike="noStrike" cap="none" normalizeH="0" baseline="0" dirty="0">
                <a:ln>
                  <a:noFill/>
                </a:ln>
                <a:effectLst/>
                <a:latin typeface="Arial" panose="020B0604020202020204" pitchFamily="34" charset="0"/>
              </a:rPr>
              <a:t>Updates and Compatibility</a:t>
            </a:r>
            <a:r>
              <a:rPr kumimoji="0" lang="en-US" altLang="en-US" sz="1700" b="0" i="0" u="none" strike="noStrike" cap="none" normalizeH="0" baseline="0" dirty="0">
                <a:ln>
                  <a:noFill/>
                </a:ln>
                <a:effectLst/>
                <a:latin typeface="Arial" panose="020B0604020202020204" pitchFamily="34" charset="0"/>
              </a:rPr>
              <a:t>: Update BIOS or the operating system to ensure full compatibility </a:t>
            </a:r>
          </a:p>
        </p:txBody>
      </p:sp>
    </p:spTree>
    <p:extLst>
      <p:ext uri="{BB962C8B-B14F-4D97-AF65-F5344CB8AC3E}">
        <p14:creationId xmlns:p14="http://schemas.microsoft.com/office/powerpoint/2010/main" val="198467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Effect transition="in" filter="fade">
                                      <p:cBhvr>
                                        <p:cTn id="63" dur="1000"/>
                                        <p:tgtEl>
                                          <p:spTgt spid="4">
                                            <p:txEl>
                                              <p:pRg st="8" end="8"/>
                                            </p:txEl>
                                          </p:spTgt>
                                        </p:tgtEl>
                                      </p:cBhvr>
                                    </p:animEffect>
                                    <p:anim calcmode="lin" valueType="num">
                                      <p:cBhvr>
                                        <p:cTn id="6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xEl>
                                              <p:pRg st="9" end="9"/>
                                            </p:txEl>
                                          </p:spTgt>
                                        </p:tgtEl>
                                        <p:attrNameLst>
                                          <p:attrName>style.visibility</p:attrName>
                                        </p:attrNameLst>
                                      </p:cBhvr>
                                      <p:to>
                                        <p:strVal val="visible"/>
                                      </p:to>
                                    </p:set>
                                    <p:animEffect transition="in" filter="fade">
                                      <p:cBhvr>
                                        <p:cTn id="70" dur="1000"/>
                                        <p:tgtEl>
                                          <p:spTgt spid="4">
                                            <p:txEl>
                                              <p:pRg st="9" end="9"/>
                                            </p:txEl>
                                          </p:spTgt>
                                        </p:tgtEl>
                                      </p:cBhvr>
                                    </p:animEffect>
                                    <p:anim calcmode="lin" valueType="num">
                                      <p:cBhvr>
                                        <p:cTn id="71"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1EB52FA-A784-8B73-D9A4-86495ECC106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Serial , parallel and ps/2</a:t>
            </a:r>
          </a:p>
        </p:txBody>
      </p:sp>
      <p:pic>
        <p:nvPicPr>
          <p:cNvPr id="5" name="Content Placeholder 4" descr="A close-up of a computer port&#10;&#10;Description automatically generated">
            <a:extLst>
              <a:ext uri="{FF2B5EF4-FFF2-40B4-BE49-F238E27FC236}">
                <a16:creationId xmlns:a16="http://schemas.microsoft.com/office/drawing/2014/main" id="{3BE9D64A-E90B-0710-E645-310F954AE693}"/>
              </a:ext>
            </a:extLst>
          </p:cNvPr>
          <p:cNvPicPr>
            <a:picLocks noGrp="1" noChangeAspect="1"/>
          </p:cNvPicPr>
          <p:nvPr>
            <p:ph idx="1"/>
          </p:nvPr>
        </p:nvPicPr>
        <p:blipFill>
          <a:blip r:embed="rId2" cstate="hqprint">
            <a:extLst>
              <a:ext uri="{28A0092B-C50C-407E-A947-70E740481C1C}">
                <a14:useLocalDpi xmlns:a14="http://schemas.microsoft.com/office/drawing/2010/main"/>
              </a:ext>
            </a:extLst>
          </a:blip>
          <a:srcRect/>
          <a:stretch/>
        </p:blipFill>
        <p:spPr>
          <a:xfrm>
            <a:off x="4777316" y="1025595"/>
            <a:ext cx="6780700" cy="480448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6C5A26E-01CF-6B48-CF0D-F98240119A44}"/>
                  </a:ext>
                </a:extLst>
              </p14:cNvPr>
              <p14:cNvContentPartPr/>
              <p14:nvPr/>
            </p14:nvContentPartPr>
            <p14:xfrm>
              <a:off x="10706040" y="3905280"/>
              <a:ext cx="360" cy="360"/>
            </p14:xfrm>
          </p:contentPart>
        </mc:Choice>
        <mc:Fallback xmlns="">
          <p:pic>
            <p:nvPicPr>
              <p:cNvPr id="6" name="Ink 5">
                <a:extLst>
                  <a:ext uri="{FF2B5EF4-FFF2-40B4-BE49-F238E27FC236}">
                    <a16:creationId xmlns:a16="http://schemas.microsoft.com/office/drawing/2014/main" id="{36C5A26E-01CF-6B48-CF0D-F98240119A44}"/>
                  </a:ext>
                </a:extLst>
              </p:cNvPr>
              <p:cNvPicPr/>
              <p:nvPr/>
            </p:nvPicPr>
            <p:blipFill>
              <a:blip r:embed="rId4"/>
              <a:stretch>
                <a:fillRect/>
              </a:stretch>
            </p:blipFill>
            <p:spPr>
              <a:xfrm>
                <a:off x="10696680" y="3895920"/>
                <a:ext cx="19080" cy="19080"/>
              </a:xfrm>
              <a:prstGeom prst="rect">
                <a:avLst/>
              </a:prstGeom>
            </p:spPr>
          </p:pic>
        </mc:Fallback>
      </mc:AlternateContent>
    </p:spTree>
    <p:extLst>
      <p:ext uri="{BB962C8B-B14F-4D97-AF65-F5344CB8AC3E}">
        <p14:creationId xmlns:p14="http://schemas.microsoft.com/office/powerpoint/2010/main" val="15529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D5999D9-F5A7-0CE6-811A-10DA023D4829}"/>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Universal serial bus (USB)</a:t>
            </a:r>
          </a:p>
        </p:txBody>
      </p:sp>
      <p:sp>
        <p:nvSpPr>
          <p:cNvPr id="20"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 name="Content Placeholder 8">
            <a:extLst>
              <a:ext uri="{FF2B5EF4-FFF2-40B4-BE49-F238E27FC236}">
                <a16:creationId xmlns:a16="http://schemas.microsoft.com/office/drawing/2014/main" id="{8269449B-E823-CDE5-B077-674B81130CB9}"/>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rcRect/>
          <a:stretch/>
        </p:blipFill>
        <p:spPr>
          <a:xfrm>
            <a:off x="406781" y="1981608"/>
            <a:ext cx="3758184" cy="3317810"/>
          </a:xfrm>
          <a:prstGeom prst="rect">
            <a:avLst/>
          </a:prstGeom>
        </p:spPr>
      </p:pic>
      <p:pic>
        <p:nvPicPr>
          <p:cNvPr id="11" name="Picture 10">
            <a:extLst>
              <a:ext uri="{FF2B5EF4-FFF2-40B4-BE49-F238E27FC236}">
                <a16:creationId xmlns:a16="http://schemas.microsoft.com/office/drawing/2014/main" id="{64D5AEC2-56D9-42EB-4BEA-C3D2C29BFFD2}"/>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4571746" y="2396454"/>
            <a:ext cx="3758184" cy="2840890"/>
          </a:xfrm>
          <a:prstGeom prst="rect">
            <a:avLst/>
          </a:prstGeom>
        </p:spPr>
      </p:pic>
      <p:pic>
        <p:nvPicPr>
          <p:cNvPr id="13" name="Picture 12">
            <a:extLst>
              <a:ext uri="{FF2B5EF4-FFF2-40B4-BE49-F238E27FC236}">
                <a16:creationId xmlns:a16="http://schemas.microsoft.com/office/drawing/2014/main" id="{A9AA8358-E204-A195-B794-2671886889E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29930" y="2227882"/>
            <a:ext cx="3758184" cy="2799847"/>
          </a:xfrm>
          <a:prstGeom prst="rect">
            <a:avLst/>
          </a:prstGeom>
        </p:spPr>
      </p:pic>
      <p:sp>
        <p:nvSpPr>
          <p:cNvPr id="3" name="TextBox 2">
            <a:extLst>
              <a:ext uri="{FF2B5EF4-FFF2-40B4-BE49-F238E27FC236}">
                <a16:creationId xmlns:a16="http://schemas.microsoft.com/office/drawing/2014/main" id="{ED8E0DA5-DF6C-C0C6-C4A5-2001A0E145BD}"/>
              </a:ext>
            </a:extLst>
          </p:cNvPr>
          <p:cNvSpPr txBox="1"/>
          <p:nvPr/>
        </p:nvSpPr>
        <p:spPr>
          <a:xfrm>
            <a:off x="901700" y="5462650"/>
            <a:ext cx="31496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02B93">
                    <a:lumMod val="75000"/>
                  </a:srgbClr>
                </a:solidFill>
                <a:effectLst/>
                <a:uLnTx/>
                <a:uFillTx/>
                <a:latin typeface="Aptos" panose="02110004020202020204"/>
                <a:ea typeface="+mn-ea"/>
                <a:cs typeface="+mn-cs"/>
              </a:rPr>
              <a:t>USB 1 and USB 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Speed : 12Mbs</a:t>
            </a:r>
          </a:p>
        </p:txBody>
      </p:sp>
      <p:sp>
        <p:nvSpPr>
          <p:cNvPr id="6" name="TextBox 5">
            <a:extLst>
              <a:ext uri="{FF2B5EF4-FFF2-40B4-BE49-F238E27FC236}">
                <a16:creationId xmlns:a16="http://schemas.microsoft.com/office/drawing/2014/main" id="{C9DEE3CF-E899-D94C-BE14-9EE8C36C8D18}"/>
              </a:ext>
            </a:extLst>
          </p:cNvPr>
          <p:cNvSpPr txBox="1"/>
          <p:nvPr/>
        </p:nvSpPr>
        <p:spPr>
          <a:xfrm>
            <a:off x="4444746" y="5508456"/>
            <a:ext cx="31496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02B93">
                    <a:lumMod val="75000"/>
                  </a:srgbClr>
                </a:solidFill>
                <a:effectLst/>
                <a:uLnTx/>
                <a:uFillTx/>
                <a:latin typeface="Aptos" panose="02110004020202020204"/>
                <a:ea typeface="+mn-ea"/>
                <a:cs typeface="+mn-cs"/>
              </a:rPr>
              <a:t>USB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Speed : 480Mb2</a:t>
            </a:r>
          </a:p>
        </p:txBody>
      </p:sp>
      <p:sp>
        <p:nvSpPr>
          <p:cNvPr id="7" name="TextBox 6">
            <a:extLst>
              <a:ext uri="{FF2B5EF4-FFF2-40B4-BE49-F238E27FC236}">
                <a16:creationId xmlns:a16="http://schemas.microsoft.com/office/drawing/2014/main" id="{FBBE2039-70C3-4214-C8EF-8783AA1E723A}"/>
              </a:ext>
            </a:extLst>
          </p:cNvPr>
          <p:cNvSpPr txBox="1"/>
          <p:nvPr/>
        </p:nvSpPr>
        <p:spPr>
          <a:xfrm>
            <a:off x="8496046" y="5519558"/>
            <a:ext cx="345313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02B93">
                    <a:lumMod val="75000"/>
                  </a:srgbClr>
                </a:solidFill>
                <a:effectLst/>
                <a:uLnTx/>
                <a:uFillTx/>
                <a:latin typeface="Aptos" panose="02110004020202020204"/>
                <a:ea typeface="+mn-ea"/>
                <a:cs typeface="+mn-cs"/>
              </a:rPr>
              <a:t>USB 3 , 3.1 and 3.3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ptos" panose="02110004020202020204"/>
                <a:ea typeface="+mn-ea"/>
                <a:cs typeface="+mn-cs"/>
              </a:rPr>
              <a:t>Speed : 5,10,20Gb2</a:t>
            </a:r>
          </a:p>
        </p:txBody>
      </p:sp>
      <p:pic>
        <p:nvPicPr>
          <p:cNvPr id="10" name="Picture 9">
            <a:extLst>
              <a:ext uri="{FF2B5EF4-FFF2-40B4-BE49-F238E27FC236}">
                <a16:creationId xmlns:a16="http://schemas.microsoft.com/office/drawing/2014/main" id="{71FF0DD6-2C03-0AC7-6583-B6D28A8762A7}"/>
              </a:ext>
            </a:extLst>
          </p:cNvPr>
          <p:cNvPicPr>
            <a:picLocks noChangeAspect="1"/>
          </p:cNvPicPr>
          <p:nvPr/>
        </p:nvPicPr>
        <p:blipFill>
          <a:blip r:embed="rId6"/>
          <a:stretch>
            <a:fillRect/>
          </a:stretch>
        </p:blipFill>
        <p:spPr>
          <a:xfrm>
            <a:off x="406781" y="2063930"/>
            <a:ext cx="11681333" cy="4570597"/>
          </a:xfrm>
          <a:prstGeom prst="rect">
            <a:avLst/>
          </a:prstGeom>
        </p:spPr>
      </p:pic>
    </p:spTree>
    <p:extLst>
      <p:ext uri="{BB962C8B-B14F-4D97-AF65-F5344CB8AC3E}">
        <p14:creationId xmlns:p14="http://schemas.microsoft.com/office/powerpoint/2010/main" val="240316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CE5CE03-9B32-8B96-7590-6A14A9F11C9C}"/>
              </a:ext>
            </a:extLst>
          </p:cNvPr>
          <p:cNvSpPr>
            <a:spLocks noGrp="1"/>
          </p:cNvSpPr>
          <p:nvPr>
            <p:ph type="title"/>
          </p:nvPr>
        </p:nvSpPr>
        <p:spPr>
          <a:xfrm>
            <a:off x="411480" y="991443"/>
            <a:ext cx="4443154" cy="1087819"/>
          </a:xfrm>
        </p:spPr>
        <p:txBody>
          <a:bodyPr anchor="b">
            <a:normAutofit/>
          </a:bodyPr>
          <a:lstStyle/>
          <a:p>
            <a:r>
              <a:rPr lang="en-US" sz="6000" dirty="0"/>
              <a:t>USB Hub</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7E74668-C5B9-EB62-AD47-9B0C00631B65}"/>
              </a:ext>
            </a:extLst>
          </p:cNvPr>
          <p:cNvSpPr>
            <a:spLocks noGrp="1"/>
          </p:cNvSpPr>
          <p:nvPr>
            <p:ph idx="1"/>
          </p:nvPr>
        </p:nvSpPr>
        <p:spPr>
          <a:xfrm>
            <a:off x="411480" y="2684095"/>
            <a:ext cx="4443154" cy="3492868"/>
          </a:xfrm>
        </p:spPr>
        <p:txBody>
          <a:bodyPr>
            <a:normAutofit/>
          </a:bodyPr>
          <a:lstStyle/>
          <a:p>
            <a:pPr>
              <a:lnSpc>
                <a:spcPct val="150000"/>
              </a:lnSpc>
            </a:pPr>
            <a:r>
              <a:rPr lang="en-US" sz="2000" dirty="0"/>
              <a:t>A device used to expand the number of USB ports on a computer, allowing multiple devices to be connected to a single USB port. Some hubs come with an external power source to support devices that require extra power.</a:t>
            </a:r>
          </a:p>
        </p:txBody>
      </p:sp>
      <p:pic>
        <p:nvPicPr>
          <p:cNvPr id="5" name="Picture 4" descr="A grey device with a black cable&#10;&#10;Description automatically generated">
            <a:extLst>
              <a:ext uri="{FF2B5EF4-FFF2-40B4-BE49-F238E27FC236}">
                <a16:creationId xmlns:a16="http://schemas.microsoft.com/office/drawing/2014/main" id="{3D38DA47-91E9-D7FC-11D1-B5BF8465349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tretch>
            <a:fillRect/>
          </a:stretch>
        </p:blipFill>
        <p:spPr>
          <a:xfrm>
            <a:off x="5385816" y="1187427"/>
            <a:ext cx="6440424" cy="4427791"/>
          </a:xfrm>
          <a:prstGeom prst="rect">
            <a:avLst/>
          </a:prstGeom>
        </p:spPr>
      </p:pic>
    </p:spTree>
    <p:extLst>
      <p:ext uri="{BB962C8B-B14F-4D97-AF65-F5344CB8AC3E}">
        <p14:creationId xmlns:p14="http://schemas.microsoft.com/office/powerpoint/2010/main" val="1916999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F9B045-689D-FC79-819C-FBF521B3D9A0}"/>
              </a:ext>
            </a:extLst>
          </p:cNvPr>
          <p:cNvSpPr>
            <a:spLocks noGrp="1"/>
          </p:cNvSpPr>
          <p:nvPr>
            <p:ph type="title"/>
          </p:nvPr>
        </p:nvSpPr>
        <p:spPr>
          <a:xfrm>
            <a:off x="1115568" y="548640"/>
            <a:ext cx="10168128" cy="1179576"/>
          </a:xfrm>
        </p:spPr>
        <p:txBody>
          <a:bodyPr>
            <a:normAutofit/>
          </a:bodyPr>
          <a:lstStyle/>
          <a:p>
            <a:r>
              <a:rPr lang="en-US" sz="4000" dirty="0"/>
              <a:t>USB connector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1FB3F24-2128-8C56-F829-CA5E7B549D02}"/>
              </a:ext>
            </a:extLst>
          </p:cNvPr>
          <p:cNvSpPr>
            <a:spLocks noGrp="1"/>
          </p:cNvSpPr>
          <p:nvPr>
            <p:ph idx="1"/>
          </p:nvPr>
        </p:nvSpPr>
        <p:spPr>
          <a:xfrm>
            <a:off x="218694" y="4545048"/>
            <a:ext cx="2084832" cy="1689622"/>
          </a:xfrm>
        </p:spPr>
        <p:txBody>
          <a:bodyPr>
            <a:normAutofit lnSpcReduction="10000"/>
          </a:bodyPr>
          <a:lstStyle/>
          <a:p>
            <a:pPr marL="0" indent="0">
              <a:buNone/>
            </a:pPr>
            <a:r>
              <a:rPr lang="en-US" sz="1800" b="1" dirty="0">
                <a:solidFill>
                  <a:srgbClr val="C00000"/>
                </a:solidFill>
              </a:rPr>
              <a:t>USB Type-A</a:t>
            </a:r>
            <a:endParaRPr lang="ar-EG" sz="1800" b="1" dirty="0">
              <a:solidFill>
                <a:srgbClr val="C00000"/>
              </a:solidFill>
            </a:endParaRPr>
          </a:p>
          <a:p>
            <a:pPr marL="0" indent="0">
              <a:buNone/>
            </a:pPr>
            <a:r>
              <a:rPr lang="en-US" sz="1600" dirty="0"/>
              <a:t>Common in computers, TVs, gaming consoles, keyboards, mice, flash drives, and more.</a:t>
            </a:r>
          </a:p>
        </p:txBody>
      </p:sp>
      <p:pic>
        <p:nvPicPr>
          <p:cNvPr id="5" name="Picture 4">
            <a:extLst>
              <a:ext uri="{FF2B5EF4-FFF2-40B4-BE49-F238E27FC236}">
                <a16:creationId xmlns:a16="http://schemas.microsoft.com/office/drawing/2014/main" id="{52B755B3-DF97-C614-5FFB-B88E53D6AF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tretch>
            <a:fillRect/>
          </a:stretch>
        </p:blipFill>
        <p:spPr>
          <a:xfrm>
            <a:off x="284226" y="2487168"/>
            <a:ext cx="1819656" cy="1819656"/>
          </a:xfrm>
          <a:prstGeom prst="rect">
            <a:avLst/>
          </a:prstGeom>
        </p:spPr>
      </p:pic>
      <p:pic>
        <p:nvPicPr>
          <p:cNvPr id="7" name="Picture 6" descr="A close-up of a black cable&#10;&#10;Description automatically generated">
            <a:extLst>
              <a:ext uri="{FF2B5EF4-FFF2-40B4-BE49-F238E27FC236}">
                <a16:creationId xmlns:a16="http://schemas.microsoft.com/office/drawing/2014/main" id="{528B102B-79BC-3931-C505-7280C91596DC}"/>
              </a:ext>
            </a:extLst>
          </p:cNvPr>
          <p:cNvPicPr>
            <a:picLocks noChangeAspect="1"/>
          </p:cNvPicPr>
          <p:nvPr/>
        </p:nvPicPr>
        <p:blipFill>
          <a:blip r:embed="rId4" cstate="hq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tretch>
            <a:fillRect/>
          </a:stretch>
        </p:blipFill>
        <p:spPr>
          <a:xfrm>
            <a:off x="2804241" y="2567446"/>
            <a:ext cx="2363395" cy="1662896"/>
          </a:xfrm>
          <a:prstGeom prst="rect">
            <a:avLst/>
          </a:prstGeom>
        </p:spPr>
      </p:pic>
      <p:sp>
        <p:nvSpPr>
          <p:cNvPr id="9" name="Content Placeholder 2">
            <a:extLst>
              <a:ext uri="{FF2B5EF4-FFF2-40B4-BE49-F238E27FC236}">
                <a16:creationId xmlns:a16="http://schemas.microsoft.com/office/drawing/2014/main" id="{F5BFF039-0FE5-CDAE-F480-4CE07C04D11E}"/>
              </a:ext>
            </a:extLst>
          </p:cNvPr>
          <p:cNvSpPr txBox="1">
            <a:spLocks/>
          </p:cNvSpPr>
          <p:nvPr/>
        </p:nvSpPr>
        <p:spPr>
          <a:xfrm>
            <a:off x="2969006" y="4700510"/>
            <a:ext cx="2084832" cy="1689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USB Type-B</a:t>
            </a:r>
            <a:endParaRPr kumimoji="0" lang="ar-EG" sz="1800" b="1" i="0" u="none" strike="noStrike" kern="1200" cap="none" spc="0" normalizeH="0" baseline="0" noProof="0" dirty="0">
              <a:ln>
                <a:noFill/>
              </a:ln>
              <a:solidFill>
                <a:srgbClr val="C00000"/>
              </a:solidFill>
              <a:effectLst/>
              <a:uLnTx/>
              <a:uFillTx/>
              <a:latin typeface="Aptos" panose="02110004020202020204"/>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Typically used in printers, scanners, and other external devices.</a:t>
            </a:r>
          </a:p>
        </p:txBody>
      </p:sp>
      <p:pic>
        <p:nvPicPr>
          <p:cNvPr id="13" name="Picture 12">
            <a:extLst>
              <a:ext uri="{FF2B5EF4-FFF2-40B4-BE49-F238E27FC236}">
                <a16:creationId xmlns:a16="http://schemas.microsoft.com/office/drawing/2014/main" id="{F92AAAB3-9607-D0F8-E0C1-858A0B490FF6}"/>
              </a:ext>
            </a:extLst>
          </p:cNvPr>
          <p:cNvPicPr>
            <a:picLocks noChangeAspect="1"/>
          </p:cNvPicPr>
          <p:nvPr/>
        </p:nvPicPr>
        <p:blipFill>
          <a:blip r:embed="rId6" cstate="hq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a:ext>
            </a:extLst>
          </a:blip>
          <a:stretch>
            <a:fillRect/>
          </a:stretch>
        </p:blipFill>
        <p:spPr>
          <a:xfrm>
            <a:off x="5981047" y="2410686"/>
            <a:ext cx="2086638" cy="2086638"/>
          </a:xfrm>
          <a:prstGeom prst="rect">
            <a:avLst/>
          </a:prstGeom>
        </p:spPr>
      </p:pic>
      <p:sp>
        <p:nvSpPr>
          <p:cNvPr id="15" name="Content Placeholder 2">
            <a:extLst>
              <a:ext uri="{FF2B5EF4-FFF2-40B4-BE49-F238E27FC236}">
                <a16:creationId xmlns:a16="http://schemas.microsoft.com/office/drawing/2014/main" id="{1F10FF8D-4330-0747-2D1B-F5835659AC24}"/>
              </a:ext>
            </a:extLst>
          </p:cNvPr>
          <p:cNvSpPr txBox="1">
            <a:spLocks/>
          </p:cNvSpPr>
          <p:nvPr/>
        </p:nvSpPr>
        <p:spPr>
          <a:xfrm>
            <a:off x="6041263" y="4635458"/>
            <a:ext cx="2413000" cy="16896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USB Type-C</a:t>
            </a:r>
            <a:endParaRPr kumimoji="0" lang="ar-EG" sz="1800" b="1" i="0" u="none" strike="noStrike" kern="1200" cap="none" spc="0" normalizeH="0" baseline="0" noProof="0" dirty="0">
              <a:ln>
                <a:noFill/>
              </a:ln>
              <a:solidFill>
                <a:srgbClr val="C00000"/>
              </a:solidFill>
              <a:effectLst/>
              <a:uLnTx/>
              <a:uFillTx/>
              <a:latin typeface="Aptos" panose="02110004020202020204"/>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Used in smartphones, laptops, chargers, docking stations, and supports faster data transfer and power delivery.</a:t>
            </a:r>
          </a:p>
        </p:txBody>
      </p:sp>
      <p:pic>
        <p:nvPicPr>
          <p:cNvPr id="17" name="Picture 16" descr="Close-up of a mini-b and mini-a plugs&#10;&#10;Description automatically generated">
            <a:extLst>
              <a:ext uri="{FF2B5EF4-FFF2-40B4-BE49-F238E27FC236}">
                <a16:creationId xmlns:a16="http://schemas.microsoft.com/office/drawing/2014/main" id="{57F04158-10DC-8020-621B-2C22EB07920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582296" y="2452920"/>
            <a:ext cx="3162831" cy="1777422"/>
          </a:xfrm>
          <a:prstGeom prst="rect">
            <a:avLst/>
          </a:prstGeom>
        </p:spPr>
      </p:pic>
      <p:sp>
        <p:nvSpPr>
          <p:cNvPr id="18" name="Content Placeholder 2">
            <a:extLst>
              <a:ext uri="{FF2B5EF4-FFF2-40B4-BE49-F238E27FC236}">
                <a16:creationId xmlns:a16="http://schemas.microsoft.com/office/drawing/2014/main" id="{6BCF7075-56C2-A336-801E-E4A2023432E7}"/>
              </a:ext>
            </a:extLst>
          </p:cNvPr>
          <p:cNvSpPr txBox="1">
            <a:spLocks/>
          </p:cNvSpPr>
          <p:nvPr/>
        </p:nvSpPr>
        <p:spPr>
          <a:xfrm>
            <a:off x="9116631" y="4586513"/>
            <a:ext cx="2413000" cy="168962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Mini USB</a:t>
            </a:r>
            <a:endParaRPr kumimoji="0" lang="ar-EG" sz="1800" b="1" i="0" u="none" strike="noStrike" kern="1200" cap="none" spc="0" normalizeH="0" baseline="0" noProof="0" dirty="0">
              <a:ln>
                <a:noFill/>
              </a:ln>
              <a:solidFill>
                <a:srgbClr val="C00000"/>
              </a:solidFill>
              <a:effectLst/>
              <a:uLnTx/>
              <a:uFillTx/>
              <a:latin typeface="Aptos" panose="02110004020202020204"/>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Type-A and Type-B, but larger than Micro USB.</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Uses: Previously common in older electronics like digital cameras and portable gaming devices.</a:t>
            </a:r>
          </a:p>
        </p:txBody>
      </p:sp>
    </p:spTree>
    <p:extLst>
      <p:ext uri="{BB962C8B-B14F-4D97-AF65-F5344CB8AC3E}">
        <p14:creationId xmlns:p14="http://schemas.microsoft.com/office/powerpoint/2010/main" val="304547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5"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F9B045-689D-FC79-819C-FBF521B3D9A0}"/>
              </a:ext>
            </a:extLst>
          </p:cNvPr>
          <p:cNvSpPr>
            <a:spLocks noGrp="1"/>
          </p:cNvSpPr>
          <p:nvPr>
            <p:ph type="title"/>
          </p:nvPr>
        </p:nvSpPr>
        <p:spPr>
          <a:xfrm>
            <a:off x="1115568" y="548640"/>
            <a:ext cx="10168128" cy="1179576"/>
          </a:xfrm>
        </p:spPr>
        <p:txBody>
          <a:bodyPr>
            <a:normAutofit/>
          </a:bodyPr>
          <a:lstStyle/>
          <a:p>
            <a:r>
              <a:rPr lang="en-US" sz="4000" dirty="0"/>
              <a:t>USB connector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2">
            <a:extLst>
              <a:ext uri="{FF2B5EF4-FFF2-40B4-BE49-F238E27FC236}">
                <a16:creationId xmlns:a16="http://schemas.microsoft.com/office/drawing/2014/main" id="{F5BFF039-0FE5-CDAE-F480-4CE07C04D11E}"/>
              </a:ext>
            </a:extLst>
          </p:cNvPr>
          <p:cNvSpPr txBox="1">
            <a:spLocks/>
          </p:cNvSpPr>
          <p:nvPr/>
        </p:nvSpPr>
        <p:spPr>
          <a:xfrm>
            <a:off x="2787344" y="4635458"/>
            <a:ext cx="2448154" cy="1689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USB 3.0 Type-A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Used in external storage devices like hard drives, flash drives, and computers that support faster data transfer</a:t>
            </a:r>
          </a:p>
        </p:txBody>
      </p:sp>
      <p:sp>
        <p:nvSpPr>
          <p:cNvPr id="15" name="Content Placeholder 2">
            <a:extLst>
              <a:ext uri="{FF2B5EF4-FFF2-40B4-BE49-F238E27FC236}">
                <a16:creationId xmlns:a16="http://schemas.microsoft.com/office/drawing/2014/main" id="{1F10FF8D-4330-0747-2D1B-F5835659AC24}"/>
              </a:ext>
            </a:extLst>
          </p:cNvPr>
          <p:cNvSpPr txBox="1">
            <a:spLocks/>
          </p:cNvSpPr>
          <p:nvPr/>
        </p:nvSpPr>
        <p:spPr>
          <a:xfrm>
            <a:off x="6041263" y="4635458"/>
            <a:ext cx="2413000" cy="1689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USB 3.0 Type-B</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Used in high-speed external storage devices and printers</a:t>
            </a:r>
          </a:p>
        </p:txBody>
      </p:sp>
      <p:sp>
        <p:nvSpPr>
          <p:cNvPr id="18" name="Content Placeholder 2">
            <a:extLst>
              <a:ext uri="{FF2B5EF4-FFF2-40B4-BE49-F238E27FC236}">
                <a16:creationId xmlns:a16="http://schemas.microsoft.com/office/drawing/2014/main" id="{6BCF7075-56C2-A336-801E-E4A2023432E7}"/>
              </a:ext>
            </a:extLst>
          </p:cNvPr>
          <p:cNvSpPr txBox="1">
            <a:spLocks/>
          </p:cNvSpPr>
          <p:nvPr/>
        </p:nvSpPr>
        <p:spPr>
          <a:xfrm>
            <a:off x="9116631" y="4497324"/>
            <a:ext cx="2413000" cy="1689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1" i="0" u="none" strike="noStrike" kern="1200" cap="none" spc="0" normalizeH="0" baseline="0" noProof="0" dirty="0">
                <a:ln>
                  <a:noFill/>
                </a:ln>
                <a:solidFill>
                  <a:srgbClr val="C00000"/>
                </a:solidFill>
                <a:effectLst/>
                <a:uLnTx/>
                <a:uFillTx/>
                <a:latin typeface="Aptos" panose="02110004020202020204"/>
                <a:ea typeface="+mn-ea"/>
                <a:cs typeface="+mn-cs"/>
              </a:rPr>
              <a:t>USB</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1900" b="1" i="0" u="none" strike="noStrike" kern="1200" cap="none" spc="0" normalizeH="0" baseline="0" noProof="0" dirty="0">
                <a:ln>
                  <a:noFill/>
                </a:ln>
                <a:solidFill>
                  <a:srgbClr val="C00000"/>
                </a:solidFill>
                <a:effectLst/>
                <a:uLnTx/>
                <a:uFillTx/>
                <a:latin typeface="Aptos" panose="02110004020202020204"/>
                <a:ea typeface="+mn-ea"/>
                <a:cs typeface="+mn-cs"/>
              </a:rPr>
              <a:t>Lightning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Used in Apple devices like iPhones and iPads for charging and data transfer..</a:t>
            </a:r>
          </a:p>
        </p:txBody>
      </p:sp>
      <p:pic>
        <p:nvPicPr>
          <p:cNvPr id="6" name="Picture 5" descr="A close-up of a usb cable&#10;&#10;Description automatically generated">
            <a:extLst>
              <a:ext uri="{FF2B5EF4-FFF2-40B4-BE49-F238E27FC236}">
                <a16:creationId xmlns:a16="http://schemas.microsoft.com/office/drawing/2014/main" id="{F12BAB35-AECF-5083-0609-379AB75BF268}"/>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183540" y="2470919"/>
            <a:ext cx="2363395" cy="1712426"/>
          </a:xfrm>
          <a:prstGeom prst="rect">
            <a:avLst/>
          </a:prstGeom>
        </p:spPr>
      </p:pic>
      <p:sp>
        <p:nvSpPr>
          <p:cNvPr id="19" name="Content Placeholder 2">
            <a:extLst>
              <a:ext uri="{FF2B5EF4-FFF2-40B4-BE49-F238E27FC236}">
                <a16:creationId xmlns:a16="http://schemas.microsoft.com/office/drawing/2014/main" id="{76E1ECCF-B7D6-F140-9E61-E480E19C7175}"/>
              </a:ext>
            </a:extLst>
          </p:cNvPr>
          <p:cNvSpPr txBox="1">
            <a:spLocks/>
          </p:cNvSpPr>
          <p:nvPr/>
        </p:nvSpPr>
        <p:spPr>
          <a:xfrm>
            <a:off x="183540" y="4558531"/>
            <a:ext cx="2084832" cy="1689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C00000"/>
                </a:solidFill>
                <a:effectLst/>
                <a:uLnTx/>
                <a:uFillTx/>
                <a:latin typeface="Aptos" panose="02110004020202020204"/>
                <a:ea typeface="+mn-ea"/>
                <a:cs typeface="+mn-cs"/>
              </a:rPr>
              <a:t>Micro USB</a:t>
            </a:r>
            <a:endParaRPr kumimoji="0" lang="ar-EG" sz="1800" b="1" i="0" u="none" strike="noStrike" kern="1200" cap="none" spc="0" normalizeH="0" baseline="0" noProof="0" dirty="0">
              <a:ln>
                <a:noFill/>
              </a:ln>
              <a:solidFill>
                <a:srgbClr val="C00000"/>
              </a:solidFill>
              <a:effectLst/>
              <a:uLnTx/>
              <a:uFillTx/>
              <a:latin typeface="Aptos" panose="02110004020202020204"/>
              <a:ea typeface="+mn-ea"/>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Used in older smartphones, gaming controllers, and some digital cameras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1" name="Picture 20" descr="A close up of a usb cable&#10;&#10;Description automatically generated">
            <a:extLst>
              <a:ext uri="{FF2B5EF4-FFF2-40B4-BE49-F238E27FC236}">
                <a16:creationId xmlns:a16="http://schemas.microsoft.com/office/drawing/2014/main" id="{F2073E44-95EF-AC0B-5C84-23A7362C67B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685014" y="2351778"/>
            <a:ext cx="2652815" cy="2018807"/>
          </a:xfrm>
          <a:prstGeom prst="rect">
            <a:avLst/>
          </a:prstGeom>
        </p:spPr>
      </p:pic>
      <p:pic>
        <p:nvPicPr>
          <p:cNvPr id="23" name="Picture 22" descr="A close-up of a usb cable&#10;&#10;Description automatically generated">
            <a:extLst>
              <a:ext uri="{FF2B5EF4-FFF2-40B4-BE49-F238E27FC236}">
                <a16:creationId xmlns:a16="http://schemas.microsoft.com/office/drawing/2014/main" id="{D7F5F5E2-E1C4-3968-C154-E8B011C8FB5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10903" y="2289618"/>
            <a:ext cx="2133600" cy="2143125"/>
          </a:xfrm>
          <a:prstGeom prst="rect">
            <a:avLst/>
          </a:prstGeom>
        </p:spPr>
      </p:pic>
      <p:pic>
        <p:nvPicPr>
          <p:cNvPr id="25" name="Picture 24">
            <a:extLst>
              <a:ext uri="{FF2B5EF4-FFF2-40B4-BE49-F238E27FC236}">
                <a16:creationId xmlns:a16="http://schemas.microsoft.com/office/drawing/2014/main" id="{3944D571-45AE-96FB-F6C6-0F44B2140984}"/>
              </a:ext>
            </a:extLst>
          </p:cNvPr>
          <p:cNvPicPr>
            <a:picLocks noChangeAspect="1"/>
          </p:cNvPicPr>
          <p:nvPr/>
        </p:nvPicPr>
        <p:blipFill>
          <a:blip r:embed="rId5"/>
          <a:stretch>
            <a:fillRect/>
          </a:stretch>
        </p:blipFill>
        <p:spPr>
          <a:xfrm>
            <a:off x="6041263" y="2470919"/>
            <a:ext cx="2294377" cy="1281276"/>
          </a:xfrm>
          <a:prstGeom prst="rect">
            <a:avLst/>
          </a:prstGeom>
        </p:spPr>
      </p:pic>
    </p:spTree>
    <p:extLst>
      <p:ext uri="{BB962C8B-B14F-4D97-AF65-F5344CB8AC3E}">
        <p14:creationId xmlns:p14="http://schemas.microsoft.com/office/powerpoint/2010/main" val="274062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285</TotalTime>
  <Words>935</Words>
  <Application>Microsoft Office PowerPoint</Application>
  <PresentationFormat>Widescreen</PresentationFormat>
  <Paragraphs>68</Paragraphs>
  <Slides>24</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Aptos</vt:lpstr>
      <vt:lpstr>Aptos Display</vt:lpstr>
      <vt:lpstr>Arial</vt:lpstr>
      <vt:lpstr>Calibri</vt:lpstr>
      <vt:lpstr>Wingdings</vt:lpstr>
      <vt:lpstr>Office Theme</vt:lpstr>
      <vt:lpstr>1_Office Theme</vt:lpstr>
      <vt:lpstr>Foundation of computer science</vt:lpstr>
      <vt:lpstr>Lecture 19</vt:lpstr>
      <vt:lpstr>Support 1/0 devices</vt:lpstr>
      <vt:lpstr>Main Points for Connecting a Hardware Component to the Motherboard</vt:lpstr>
      <vt:lpstr>Serial , parallel and ps/2</vt:lpstr>
      <vt:lpstr>Universal serial bus (USB)</vt:lpstr>
      <vt:lpstr>USB Hub</vt:lpstr>
      <vt:lpstr>USB connector</vt:lpstr>
      <vt:lpstr>USB connector</vt:lpstr>
      <vt:lpstr>Male to Female USB Connector</vt:lpstr>
      <vt:lpstr>FireWire (IEEE 1394)</vt:lpstr>
      <vt:lpstr>Infrared Connection</vt:lpstr>
      <vt:lpstr>Peripheral device</vt:lpstr>
      <vt:lpstr>Keyboard and mouse</vt:lpstr>
      <vt:lpstr>barcode reader</vt:lpstr>
      <vt:lpstr>barcode reader</vt:lpstr>
      <vt:lpstr>Webcams</vt:lpstr>
      <vt:lpstr>Graphic Tablet</vt:lpstr>
      <vt:lpstr>MIDI device</vt:lpstr>
      <vt:lpstr>Touch Screen</vt:lpstr>
      <vt:lpstr>Install and confiding adapter card</vt:lpstr>
      <vt:lpstr>Sound card</vt:lpstr>
      <vt:lpstr>TV tuner and video capture card</vt:lpstr>
      <vt:lpstr>Tank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Agami</dc:creator>
  <cp:lastModifiedBy>mohamed192496@fci.bu.edu.eg</cp:lastModifiedBy>
  <cp:revision>13</cp:revision>
  <dcterms:created xsi:type="dcterms:W3CDTF">2024-10-12T22:27:21Z</dcterms:created>
  <dcterms:modified xsi:type="dcterms:W3CDTF">2025-09-23T16:02:38Z</dcterms:modified>
</cp:coreProperties>
</file>